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60" r:id="rId2"/>
    <p:sldId id="261" r:id="rId3"/>
    <p:sldId id="257" r:id="rId4"/>
  </p:sldIdLst>
  <p:sldSz cx="9906000" cy="6858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38" autoAdjust="0"/>
    <p:restoredTop sz="94660"/>
  </p:normalViewPr>
  <p:slideViewPr>
    <p:cSldViewPr snapToGrid="0">
      <p:cViewPr>
        <p:scale>
          <a:sx n="145" d="100"/>
          <a:sy n="145" d="100"/>
        </p:scale>
        <p:origin x="840" y="-200"/>
      </p:cViewPr>
      <p:guideLst>
        <p:guide orient="horz" pos="2160"/>
        <p:guide pos="3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06368-1A1F-634A-A586-9DE07632A21F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76313" y="1241425"/>
            <a:ext cx="48418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9BA50-2E4D-5642-8E6A-3EA14681D3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625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72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377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67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84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49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032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66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3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405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1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382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044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869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3639394" y="613918"/>
            <a:ext cx="107447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26199" y="2115112"/>
            <a:ext cx="3926175" cy="24826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4148" y="1526507"/>
            <a:ext cx="407197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今年もクリスマスの季節がやってきました♪</a:t>
            </a:r>
            <a:endParaRPr lang="en-US" altLang="ja-JP" sz="898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  <a:p>
            <a:pPr>
              <a:lnSpc>
                <a:spcPts val="1411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特別な日にふさわしいスペシャルディナーをご用意してお待ちしております。</a:t>
            </a:r>
            <a:endParaRPr lang="en-US" altLang="ja-JP" sz="898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54148" y="4727353"/>
            <a:ext cx="2510032" cy="1259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特別な夜に特別な時間を</a:t>
            </a:r>
            <a:r>
              <a:rPr lang="en-US" altLang="ja-JP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…</a:t>
            </a: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大切な方とゆっくり過ごしていただきたい、そんな願いを込めてクリスマスにふさわしいスペシャルメニューをご用意いたしました。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地元の食材や旬の食材をふんだんに</a:t>
            </a:r>
            <a:r>
              <a:rPr lang="ja-JP" altLang="en-US" sz="706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使った、美しく</a:t>
            </a: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豪華な料理の数々をお愉しみください。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皆様のご来店を心よりお待ちしております。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54148" y="6352761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サンプルの飲食店名</a:t>
            </a:r>
            <a:endParaRPr lang="en-US" altLang="ja-JP" sz="1026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849117" y="6375576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〒</a:t>
            </a:r>
            <a:r>
              <a:rPr lang="en-US" altLang="ja-JP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000-0000 </a:t>
            </a:r>
            <a:r>
              <a:rPr lang="ja-JP" altLang="en-US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〇〇県〇〇市〇〇〇〇〇〇〇</a:t>
            </a:r>
            <a:endParaRPr lang="en-US" altLang="ja-JP" sz="577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849117" y="6484349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TEL</a:t>
            </a:r>
            <a:r>
              <a:rPr lang="ja-JP" altLang="en-US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：</a:t>
            </a:r>
            <a:r>
              <a:rPr lang="en-US" altLang="ja-JP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426536" y="6383481"/>
            <a:ext cx="1227493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62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営業時間：</a:t>
            </a:r>
            <a:r>
              <a:rPr lang="en-US" altLang="ja-JP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00:00</a:t>
            </a: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～</a:t>
            </a:r>
            <a:r>
              <a:rPr lang="en-US" altLang="ja-JP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 00:00</a:t>
            </a:r>
          </a:p>
          <a:p>
            <a:pPr>
              <a:lnSpc>
                <a:spcPts val="962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定休日：〇曜日、第〇曜日</a:t>
            </a:r>
            <a:endParaRPr lang="en-US" altLang="ja-JP" sz="64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98" y="472646"/>
            <a:ext cx="2830934" cy="88955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349" y="519769"/>
            <a:ext cx="1010768" cy="651037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3048185" y="4811367"/>
            <a:ext cx="1404189" cy="11581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584774" y="613918"/>
            <a:ext cx="107447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471579" y="2115112"/>
            <a:ext cx="3926175" cy="24826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399528" y="1526507"/>
            <a:ext cx="407197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今年もクリスマスの季節がやってきました♪</a:t>
            </a:r>
            <a:endParaRPr lang="en-US" altLang="ja-JP" sz="898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  <a:p>
            <a:pPr>
              <a:lnSpc>
                <a:spcPts val="1411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特別な日にふさわしいスペシャルディナーをご用意してお待ちしております。</a:t>
            </a:r>
            <a:endParaRPr lang="en-US" altLang="ja-JP" sz="898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399528" y="4727353"/>
            <a:ext cx="2510032" cy="1259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特別な夜に特別な時間を</a:t>
            </a:r>
            <a:r>
              <a:rPr lang="en-US" altLang="ja-JP" sz="706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…</a:t>
            </a:r>
            <a:r>
              <a:rPr lang="ja-JP" altLang="en-US" sz="706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大切な方とゆっくり過ごしていただきたい、そんな願いを込めてクリスマスにふさわしいスペシャルメニューをご用意いたしました。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地元の食材や旬の食材をふんだんに</a:t>
            </a:r>
            <a:r>
              <a:rPr lang="ja-JP" altLang="en-US" sz="706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使った、美しく</a:t>
            </a: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豪華な料理の数々をお愉しみください。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皆様のご来店を心よりお待ちしております。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399528" y="6352761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サンプルの飲食店名</a:t>
            </a:r>
            <a:endParaRPr lang="en-US" altLang="ja-JP" sz="1026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794497" y="6375576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〒</a:t>
            </a:r>
            <a:r>
              <a:rPr lang="en-US" altLang="ja-JP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000-0000 </a:t>
            </a:r>
            <a:r>
              <a:rPr lang="ja-JP" altLang="en-US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〇〇県〇〇市〇〇〇〇〇〇〇</a:t>
            </a:r>
            <a:endParaRPr lang="en-US" altLang="ja-JP" sz="577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794497" y="6484349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TEL</a:t>
            </a:r>
            <a:r>
              <a:rPr lang="ja-JP" altLang="en-US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：</a:t>
            </a:r>
            <a:r>
              <a:rPr lang="en-US" altLang="ja-JP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0000-000-0000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8371916" y="6383481"/>
            <a:ext cx="1227493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62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営業時間：</a:t>
            </a:r>
            <a:r>
              <a:rPr lang="en-US" altLang="ja-JP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00:00</a:t>
            </a: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～</a:t>
            </a:r>
            <a:r>
              <a:rPr lang="en-US" altLang="ja-JP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 00:00</a:t>
            </a:r>
          </a:p>
          <a:p>
            <a:pPr>
              <a:lnSpc>
                <a:spcPts val="962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定休日：〇曜日、第〇曜日</a:t>
            </a:r>
            <a:endParaRPr lang="en-US" altLang="ja-JP" sz="64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578" y="472646"/>
            <a:ext cx="2830934" cy="889554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729" y="519769"/>
            <a:ext cx="1010768" cy="651037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7993565" y="4811367"/>
            <a:ext cx="1404189" cy="11581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910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3639394" y="613918"/>
            <a:ext cx="107447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26199" y="2115112"/>
            <a:ext cx="3926175" cy="24826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4148" y="1526507"/>
            <a:ext cx="407197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今年もクリスマスの季節がやってきました♪</a:t>
            </a:r>
            <a:endParaRPr lang="en-US" altLang="ja-JP" sz="898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  <a:p>
            <a:pPr>
              <a:lnSpc>
                <a:spcPts val="1411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特別な日にふさわしいスペシャルディナーをご用意してお待ちしております。</a:t>
            </a:r>
            <a:endParaRPr lang="en-US" altLang="ja-JP" sz="898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54148" y="4727353"/>
            <a:ext cx="2510032" cy="1259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特別な夜に特別な時間を</a:t>
            </a:r>
            <a:r>
              <a:rPr lang="en-US" altLang="ja-JP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…</a:t>
            </a: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大切な方とゆっくり過ごしていただきたい、そんな願いを込めてクリスマスにふさわしいスペシャルメニューをご用意いたしました。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地元の食材や旬の食材をふんだんに</a:t>
            </a:r>
            <a:r>
              <a:rPr lang="ja-JP" altLang="en-US" sz="706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使った、美しく</a:t>
            </a: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豪華な料理の数々をお愉しみください。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皆様のご来店を心よりお待ちしております。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54148" y="6352761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サンプルの飲食店名</a:t>
            </a:r>
            <a:endParaRPr lang="en-US" altLang="ja-JP" sz="1026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849117" y="6375576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〒</a:t>
            </a:r>
            <a:r>
              <a:rPr lang="en-US" altLang="ja-JP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000-0000 </a:t>
            </a:r>
            <a:r>
              <a:rPr lang="ja-JP" altLang="en-US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〇〇県〇〇市〇〇〇〇〇〇〇</a:t>
            </a:r>
            <a:endParaRPr lang="en-US" altLang="ja-JP" sz="577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849117" y="6484349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TEL</a:t>
            </a:r>
            <a:r>
              <a:rPr lang="ja-JP" altLang="en-US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：</a:t>
            </a:r>
            <a:r>
              <a:rPr lang="en-US" altLang="ja-JP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426536" y="6383481"/>
            <a:ext cx="1227493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62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営業時間：</a:t>
            </a:r>
            <a:r>
              <a:rPr lang="en-US" altLang="ja-JP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00:00</a:t>
            </a: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～</a:t>
            </a:r>
            <a:r>
              <a:rPr lang="en-US" altLang="ja-JP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 00:00</a:t>
            </a:r>
          </a:p>
          <a:p>
            <a:pPr>
              <a:lnSpc>
                <a:spcPts val="962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定休日：〇曜日、第〇曜日</a:t>
            </a:r>
            <a:endParaRPr lang="en-US" altLang="ja-JP" sz="64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98" y="472646"/>
            <a:ext cx="2830934" cy="88955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349" y="519769"/>
            <a:ext cx="1010768" cy="651037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3048185" y="4811367"/>
            <a:ext cx="1404189" cy="11581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584774" y="613918"/>
            <a:ext cx="107447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471579" y="2115112"/>
            <a:ext cx="3926175" cy="24826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399528" y="1526507"/>
            <a:ext cx="407197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今年もクリスマスの季節がやってきました♪</a:t>
            </a:r>
            <a:endParaRPr lang="en-US" altLang="ja-JP" sz="898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  <a:p>
            <a:pPr>
              <a:lnSpc>
                <a:spcPts val="1411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特別な日にふさわしいスペシャルディナーをご用意してお待ちしております。</a:t>
            </a:r>
            <a:endParaRPr lang="en-US" altLang="ja-JP" sz="898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399528" y="4727353"/>
            <a:ext cx="2510032" cy="1259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特別な夜に特別な時間を</a:t>
            </a:r>
            <a:r>
              <a:rPr lang="en-US" altLang="ja-JP" sz="706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…</a:t>
            </a:r>
            <a:r>
              <a:rPr lang="ja-JP" altLang="en-US" sz="706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大切な方とゆっくり過ごしていただきたい、そんな願いを込めてクリスマスにふさわしいスペシャルメニューをご用意いたしました。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地元の食材や旬の食材をふんだんに</a:t>
            </a:r>
            <a:r>
              <a:rPr lang="ja-JP" altLang="en-US" sz="706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使った、美しく</a:t>
            </a: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豪華な料理の数々をお愉しみください。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47"/>
              </a:lnSpc>
            </a:pPr>
            <a:r>
              <a:rPr lang="ja-JP" altLang="en-US" sz="70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皆様のご来店を心よりお待ちしております。</a:t>
            </a:r>
            <a:endParaRPr lang="en-US" altLang="ja-JP" sz="70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399528" y="6352761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サンプルの飲食店名</a:t>
            </a:r>
            <a:endParaRPr lang="en-US" altLang="ja-JP" sz="1026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794497" y="6375576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〒</a:t>
            </a:r>
            <a:r>
              <a:rPr lang="en-US" altLang="ja-JP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000-0000 </a:t>
            </a:r>
            <a:r>
              <a:rPr lang="ja-JP" altLang="en-US" sz="577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〇〇県〇〇市〇〇〇〇〇〇〇</a:t>
            </a:r>
            <a:endParaRPr lang="en-US" altLang="ja-JP" sz="577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794497" y="6484349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TEL</a:t>
            </a:r>
            <a:r>
              <a:rPr lang="ja-JP" altLang="en-US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：</a:t>
            </a:r>
            <a:r>
              <a:rPr lang="en-US" altLang="ja-JP" sz="77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0000-000-0000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8371916" y="6383481"/>
            <a:ext cx="1227493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62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営業時間：</a:t>
            </a:r>
            <a:r>
              <a:rPr lang="en-US" altLang="ja-JP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00:00</a:t>
            </a: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～</a:t>
            </a:r>
            <a:r>
              <a:rPr lang="en-US" altLang="ja-JP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 00:00</a:t>
            </a:r>
          </a:p>
          <a:p>
            <a:pPr>
              <a:lnSpc>
                <a:spcPts val="962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定休日：〇曜日、第〇曜日</a:t>
            </a:r>
            <a:endParaRPr lang="en-US" altLang="ja-JP" sz="64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578" y="472646"/>
            <a:ext cx="2830934" cy="889554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729" y="519769"/>
            <a:ext cx="1010768" cy="651037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7993565" y="4811367"/>
            <a:ext cx="1404189" cy="11581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0" y="1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28" name="正方形/長方形 27"/>
          <p:cNvSpPr/>
          <p:nvPr/>
        </p:nvSpPr>
        <p:spPr>
          <a:xfrm>
            <a:off x="412043" y="447839"/>
            <a:ext cx="3001596" cy="96164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タイトルを変更することが可能です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12044" y="1514950"/>
            <a:ext cx="4121928" cy="448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12044" y="2115112"/>
            <a:ext cx="4121928" cy="248264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12044" y="4811366"/>
            <a:ext cx="2424823" cy="11581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2998260" y="4811366"/>
            <a:ext cx="1535712" cy="115817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412044" y="6304496"/>
            <a:ext cx="4121928" cy="448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953600" y="1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36" name="正方形/長方形 35"/>
          <p:cNvSpPr/>
          <p:nvPr/>
        </p:nvSpPr>
        <p:spPr>
          <a:xfrm>
            <a:off x="5365643" y="447839"/>
            <a:ext cx="3001596" cy="96164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タイトルを変更</a:t>
            </a:r>
            <a:r>
              <a:rPr kumimoji="1" lang="ja-JP" altLang="en-US" sz="1155" b="1"/>
              <a:t>することが可能</a:t>
            </a:r>
            <a:r>
              <a:rPr kumimoji="1" lang="ja-JP" altLang="en-US" sz="1155" b="1" dirty="0"/>
              <a:t>です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5365644" y="1514950"/>
            <a:ext cx="4121928" cy="448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365644" y="2115112"/>
            <a:ext cx="4121928" cy="248264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365644" y="4811366"/>
            <a:ext cx="2424823" cy="11581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7951860" y="4811366"/>
            <a:ext cx="1535712" cy="115817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5365644" y="6304496"/>
            <a:ext cx="4121928" cy="448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409462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40644" y="223009"/>
            <a:ext cx="7020620" cy="339643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735</TotalTime>
  <Words>696</Words>
  <Application>Microsoft Macintosh PowerPoint</Application>
  <PresentationFormat>A4 210x297 mm</PresentationFormat>
  <Paragraphs>88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4" baseType="lpstr">
      <vt:lpstr>Arial</vt:lpstr>
      <vt:lpstr>Calibri</vt:lpstr>
      <vt:lpstr>Calibri Light</vt:lpstr>
      <vt:lpstr>ＭＳ Ｐゴシック</vt:lpstr>
      <vt:lpstr>Yu Gothic</vt:lpstr>
      <vt:lpstr>Yu Gothic Medium</vt:lpstr>
      <vt:lpstr>Yu Mincho</vt:lpstr>
      <vt:lpstr>Yu Mincho Demibold</vt:lpstr>
      <vt:lpstr>游ゴシック</vt:lpstr>
      <vt:lpstr>游ゴシック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yuta@8be.co.jp</cp:lastModifiedBy>
  <cp:revision>38</cp:revision>
  <cp:lastPrinted>2016-11-14T12:10:14Z</cp:lastPrinted>
  <dcterms:created xsi:type="dcterms:W3CDTF">2016-11-14T11:00:59Z</dcterms:created>
  <dcterms:modified xsi:type="dcterms:W3CDTF">2017-03-23T05:06:35Z</dcterms:modified>
</cp:coreProperties>
</file>