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"/>
  </p:notesMasterIdLst>
  <p:sldIdLst>
    <p:sldId id="260" r:id="rId2"/>
    <p:sldId id="261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38" autoAdjust="0"/>
    <p:restoredTop sz="94660"/>
  </p:normalViewPr>
  <p:slideViewPr>
    <p:cSldViewPr snapToGrid="0">
      <p:cViewPr>
        <p:scale>
          <a:sx n="105" d="100"/>
          <a:sy n="105" d="100"/>
        </p:scale>
        <p:origin x="2864" y="-68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608200-95A1-134A-9651-358A4D5A8F45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2975" y="1241425"/>
            <a:ext cx="236855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936857-1B51-7A41-B9DD-8244EAA38F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19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3426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70069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7410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8348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  <a:prstGeom prst="rect">
            <a:avLst/>
          </a:prstGeo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2671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2764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0939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3128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762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100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  <a:prstGeom prst="rect">
            <a:avLst/>
          </a:prstGeo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976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8636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17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5582920" y="957114"/>
            <a:ext cx="1675129" cy="426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29363" y="3297518"/>
            <a:ext cx="6121016" cy="38705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17034" y="2379867"/>
            <a:ext cx="634831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14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14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617034" y="7370073"/>
            <a:ext cx="3828586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</a:t>
            </a:r>
            <a:r>
              <a:rPr lang="ja-JP" altLang="en-US" sz="110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に</a:t>
            </a:r>
            <a:r>
              <a:rPr lang="ja-JP" altLang="en-US" sz="110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使った、美しく</a:t>
            </a: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豪華な料理の数々をお愉しみください。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17034" y="9904130"/>
            <a:ext cx="2278519" cy="398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1600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791829" y="9939700"/>
            <a:ext cx="2495620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9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9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900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791829" y="10109279"/>
            <a:ext cx="249562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12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251070" y="9952024"/>
            <a:ext cx="1913696" cy="45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  <a:p>
            <a:pPr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定休日：〇曜日、第〇曜日</a:t>
            </a:r>
            <a:endParaRPr lang="en-US" altLang="ja-JP" sz="1000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3" y="736867"/>
            <a:ext cx="4413504" cy="138684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532" y="810334"/>
            <a:ext cx="1575816" cy="1014984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4661210" y="7501054"/>
            <a:ext cx="2189170" cy="18056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35910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5582920" y="957114"/>
            <a:ext cx="1675129" cy="426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lang="ja-JP" altLang="en-US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1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lang="ja-JP" altLang="en-US" sz="1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729363" y="3297518"/>
            <a:ext cx="6121016" cy="387051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617034" y="2379867"/>
            <a:ext cx="6348314" cy="656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2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今年もクリスマスの季節がやってきました♪</a:t>
            </a:r>
            <a:endParaRPr lang="en-US" altLang="ja-JP" sz="14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  <a:p>
            <a:pPr>
              <a:lnSpc>
                <a:spcPts val="2200"/>
              </a:lnSpc>
            </a:pPr>
            <a:r>
              <a:rPr lang="ja-JP" altLang="en-US" sz="1400" b="1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特別な日にふさわしいスペシャルディナーをご用意してお待ちしております。</a:t>
            </a:r>
            <a:endParaRPr lang="en-US" altLang="ja-JP" sz="1400" b="1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617034" y="7370073"/>
            <a:ext cx="3828586" cy="1977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特別な夜に特別な時間を</a:t>
            </a:r>
            <a:r>
              <a:rPr lang="en-US" altLang="ja-JP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…</a:t>
            </a: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大切な方とゆっくり過ごしていただきたい、そんな願いを込めてクリスマスにふさわしいスペシャルメニューをご用意いたしました。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地元の食材や旬の食材をふんだん</a:t>
            </a:r>
            <a:r>
              <a:rPr lang="ja-JP" altLang="en-US" sz="110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に</a:t>
            </a:r>
            <a:r>
              <a:rPr lang="ja-JP" altLang="en-US" sz="1100" smtClean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使った、美しく</a:t>
            </a: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豪華な料理の数々をお愉しみください。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  <a:p>
            <a:pPr>
              <a:lnSpc>
                <a:spcPts val="2100"/>
              </a:lnSpc>
            </a:pPr>
            <a:r>
              <a:rPr lang="ja-JP" altLang="en-US" sz="1100" dirty="0">
                <a:solidFill>
                  <a:schemeClr val="bg1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皆様のご来店を心よりお待ちしております。</a:t>
            </a:r>
            <a:endParaRPr lang="en-US" altLang="ja-JP" sz="1100" dirty="0">
              <a:solidFill>
                <a:schemeClr val="bg1"/>
              </a:solidFill>
              <a:latin typeface="Yu Gothic Medium" charset="-128"/>
              <a:ea typeface="Yu Gothic Medium" charset="-128"/>
              <a:cs typeface="Yu Gothic Medium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617034" y="9904130"/>
            <a:ext cx="2278519" cy="398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サンプルの飲食店名</a:t>
            </a:r>
            <a:endParaRPr lang="en-US" altLang="ja-JP" sz="1600" b="1" dirty="0">
              <a:solidFill>
                <a:schemeClr val="bg1"/>
              </a:solidFill>
              <a:latin typeface="Yu Mincho Demibold" charset="-128"/>
              <a:ea typeface="Yu Mincho Demibold" charset="-128"/>
              <a:cs typeface="Yu Mincho Demibold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791829" y="9939700"/>
            <a:ext cx="2495620" cy="276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〒</a:t>
            </a:r>
            <a:r>
              <a:rPr lang="en-US" altLang="ja-JP" sz="9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000-0000 </a:t>
            </a:r>
            <a:r>
              <a:rPr lang="ja-JP" altLang="en-US" sz="9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〇〇県〇〇市〇〇〇〇〇〇〇</a:t>
            </a:r>
            <a:endParaRPr lang="en-US" altLang="ja-JP" sz="900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2791829" y="10109279"/>
            <a:ext cx="2495620" cy="322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2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TEL</a:t>
            </a:r>
            <a:r>
              <a:rPr lang="ja-JP" altLang="en-US" sz="12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：</a:t>
            </a:r>
            <a:r>
              <a:rPr lang="en-US" altLang="ja-JP" sz="1200" b="1" dirty="0">
                <a:solidFill>
                  <a:schemeClr val="bg1"/>
                </a:solidFill>
                <a:latin typeface="Yu Mincho Demibold" charset="-128"/>
                <a:ea typeface="Yu Mincho Demibold" charset="-128"/>
                <a:cs typeface="Yu Mincho Demibold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5251070" y="9952024"/>
            <a:ext cx="1913696" cy="459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営業時間：</a:t>
            </a:r>
            <a:r>
              <a:rPr lang="en-US" altLang="ja-JP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00:00</a:t>
            </a:r>
            <a:r>
              <a:rPr lang="ja-JP" altLang="en-US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～</a:t>
            </a:r>
            <a:r>
              <a:rPr lang="en-US" altLang="ja-JP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 00:00</a:t>
            </a:r>
          </a:p>
          <a:p>
            <a:pPr>
              <a:lnSpc>
                <a:spcPts val="1500"/>
              </a:lnSpc>
            </a:pPr>
            <a:r>
              <a:rPr lang="ja-JP" altLang="en-US" sz="1000" dirty="0">
                <a:solidFill>
                  <a:schemeClr val="bg1"/>
                </a:solidFill>
                <a:latin typeface="Yu Mincho" charset="-128"/>
                <a:ea typeface="Yu Mincho" charset="-128"/>
                <a:cs typeface="Yu Mincho" charset="-128"/>
              </a:rPr>
              <a:t>定休日：〇曜日、第〇曜日</a:t>
            </a:r>
            <a:endParaRPr lang="en-US" altLang="ja-JP" sz="1000" dirty="0">
              <a:solidFill>
                <a:schemeClr val="bg1"/>
              </a:solidFill>
              <a:latin typeface="Yu Mincho" charset="-128"/>
              <a:ea typeface="Yu Mincho" charset="-128"/>
              <a:cs typeface="Yu Mincho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3" y="736867"/>
            <a:ext cx="4413504" cy="138684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532" y="810334"/>
            <a:ext cx="1575816" cy="1014984"/>
          </a:xfrm>
          <a:prstGeom prst="rect">
            <a:avLst/>
          </a:prstGeom>
        </p:spPr>
      </p:pic>
      <p:sp>
        <p:nvSpPr>
          <p:cNvPr id="27" name="正方形/長方形 26"/>
          <p:cNvSpPr/>
          <p:nvPr/>
        </p:nvSpPr>
        <p:spPr>
          <a:xfrm>
            <a:off x="4661210" y="7501054"/>
            <a:ext cx="2189170" cy="18056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/>
              <a:t>写真を入れてください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1353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6" name="正方形/長方形 15"/>
          <p:cNvSpPr/>
          <p:nvPr/>
        </p:nvSpPr>
        <p:spPr>
          <a:xfrm>
            <a:off x="571498" y="698194"/>
            <a:ext cx="4679571" cy="149922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タイトルを変更することが可能です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571500" y="2361849"/>
            <a:ext cx="6426200" cy="6985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571500" y="3297518"/>
            <a:ext cx="6426200" cy="38705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19" name="正方形/長方形 18"/>
          <p:cNvSpPr/>
          <p:nvPr/>
        </p:nvSpPr>
        <p:spPr>
          <a:xfrm>
            <a:off x="571499" y="7501053"/>
            <a:ext cx="3780367" cy="180563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603482" y="7501053"/>
            <a:ext cx="2394217" cy="180563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</a:t>
            </a:r>
            <a:endParaRPr kumimoji="1" lang="en-US" altLang="ja-JP" b="1" dirty="0"/>
          </a:p>
          <a:p>
            <a:pPr algn="ctr"/>
            <a:r>
              <a:rPr kumimoji="1" lang="ja-JP" altLang="en-US" b="1" dirty="0"/>
              <a:t>できます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571500" y="9828885"/>
            <a:ext cx="6426200" cy="69850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801134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407863" y="347676"/>
            <a:ext cx="6936366" cy="529513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761</TotalTime>
  <Words>419</Words>
  <Application>Microsoft Macintosh PowerPoint</Application>
  <PresentationFormat>ユーザー設定</PresentationFormat>
  <Paragraphs>52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4" baseType="lpstr">
      <vt:lpstr>Arial</vt:lpstr>
      <vt:lpstr>Calibri</vt:lpstr>
      <vt:lpstr>Calibri Light</vt:lpstr>
      <vt:lpstr>ＭＳ Ｐゴシック</vt:lpstr>
      <vt:lpstr>Yu Gothic</vt:lpstr>
      <vt:lpstr>Yu Gothic Medium</vt:lpstr>
      <vt:lpstr>Yu Mincho</vt:lpstr>
      <vt:lpstr>Yu Mincho Demibold</vt:lpstr>
      <vt:lpstr>游ゴシック</vt:lpstr>
      <vt:lpstr>游ゴシック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36</cp:revision>
  <cp:lastPrinted>2016-11-14T12:10:14Z</cp:lastPrinted>
  <dcterms:created xsi:type="dcterms:W3CDTF">2016-11-14T11:00:59Z</dcterms:created>
  <dcterms:modified xsi:type="dcterms:W3CDTF">2017-03-23T04:59:46Z</dcterms:modified>
</cp:coreProperties>
</file>