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9" r:id="rId3"/>
    <p:sldId id="258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154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1425"/>
            <a:ext cx="22637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7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678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itle Placeholder 1"/>
          <p:cNvSpPr txBox="1">
            <a:spLocks/>
          </p:cNvSpPr>
          <p:nvPr userDrawn="1"/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3600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7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0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3/28/2017</a:t>
            </a:fld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9995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8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0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56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82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0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4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38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9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10" y="1586777"/>
            <a:ext cx="3070287" cy="2019276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401246" y="3722378"/>
            <a:ext cx="2787978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1048" b="1" spc="24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みんなで楽しくカンパイしよう</a:t>
            </a:r>
            <a:r>
              <a:rPr lang="en-US" altLang="ja-JP" sz="1048" b="1" spc="24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!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22913" y="4750055"/>
            <a:ext cx="1085191" cy="23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19" b="1" spc="48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サンプルの飲食店</a:t>
            </a:r>
            <a:endParaRPr lang="en-US" altLang="ja-JP" sz="619" b="1" spc="48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31255" y="4868922"/>
            <a:ext cx="1297176" cy="224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29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29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</a:t>
            </a:r>
          </a:p>
          <a:p>
            <a:r>
              <a:rPr lang="ja-JP" altLang="en-US" sz="429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29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791822" y="1755999"/>
            <a:ext cx="1904330" cy="13864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288" y="973658"/>
            <a:ext cx="891327" cy="198879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385615" y="3242288"/>
            <a:ext cx="1141021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62"/>
              </a:lnSpc>
            </a:pPr>
            <a:r>
              <a:rPr lang="ja-JP" altLang="en-US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524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762"/>
              </a:lnSpc>
            </a:pPr>
            <a:r>
              <a:rPr lang="ja-JP" altLang="en-US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524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167760" y="4800151"/>
            <a:ext cx="1202915" cy="187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19" b="1" spc="95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ご予約はお早めに</a:t>
            </a:r>
            <a:endParaRPr kumimoji="1" lang="ja-JP" altLang="en-US" sz="619" b="1" spc="95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496196" y="4769619"/>
            <a:ext cx="92833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00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35" y="367646"/>
            <a:ext cx="1705715" cy="612606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850" y="1512247"/>
            <a:ext cx="194524" cy="436953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3152630" y="1509641"/>
            <a:ext cx="279948" cy="4997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kumimoji="1" lang="ja-JP" altLang="en-US" sz="619" b="1" spc="48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オススメ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692151" y="1725754"/>
            <a:ext cx="536429" cy="175087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kumimoji="1" lang="ja-JP" altLang="en-US" sz="2286" b="1" spc="143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宴会コース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72467" y="1734529"/>
            <a:ext cx="530915" cy="145860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857"/>
              </a:lnSpc>
            </a:pPr>
            <a:r>
              <a:rPr kumimoji="1" lang="ja-JP" altLang="en-US" sz="572" spc="4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</a:p>
        </p:txBody>
      </p:sp>
      <p:cxnSp>
        <p:nvCxnSpPr>
          <p:cNvPr id="49" name="直線コネクタ 48"/>
          <p:cNvCxnSpPr/>
          <p:nvPr/>
        </p:nvCxnSpPr>
        <p:spPr>
          <a:xfrm>
            <a:off x="403199" y="3217708"/>
            <a:ext cx="2292953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1492654" y="3313850"/>
            <a:ext cx="693192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ja-JP" altLang="en-US" sz="66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r>
              <a:rPr lang="en-US" altLang="ja-JP" sz="66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bg-BG" altLang="ja-JP" sz="66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endParaRPr lang="en-US" altLang="ja-JP" sz="667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979084" y="3319498"/>
            <a:ext cx="920791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en-US" altLang="ja-JP" sz="1667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3,800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2560120" y="3313850"/>
            <a:ext cx="173278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ja-JP" altLang="en-US" sz="66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667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93" y="3734665"/>
            <a:ext cx="339691" cy="92907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857216" y="3734665"/>
            <a:ext cx="339691" cy="92907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34" y="3984527"/>
            <a:ext cx="654704" cy="654704"/>
          </a:xfrm>
          <a:prstGeom prst="rect">
            <a:avLst/>
          </a:prstGeom>
        </p:spPr>
      </p:pic>
      <p:sp>
        <p:nvSpPr>
          <p:cNvPr id="60" name="正方形/長方形 59"/>
          <p:cNvSpPr/>
          <p:nvPr/>
        </p:nvSpPr>
        <p:spPr>
          <a:xfrm>
            <a:off x="317604" y="4044835"/>
            <a:ext cx="543776" cy="5361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10" y="3984527"/>
            <a:ext cx="654704" cy="654704"/>
          </a:xfrm>
          <a:prstGeom prst="rect">
            <a:avLst/>
          </a:prstGeom>
        </p:spPr>
      </p:pic>
      <p:sp>
        <p:nvSpPr>
          <p:cNvPr id="71" name="正方形/長方形 70"/>
          <p:cNvSpPr/>
          <p:nvPr/>
        </p:nvSpPr>
        <p:spPr>
          <a:xfrm>
            <a:off x="1118280" y="4044835"/>
            <a:ext cx="543776" cy="5361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72" name="図 7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919" y="3984527"/>
            <a:ext cx="654704" cy="654704"/>
          </a:xfrm>
          <a:prstGeom prst="rect">
            <a:avLst/>
          </a:prstGeom>
        </p:spPr>
      </p:pic>
      <p:sp>
        <p:nvSpPr>
          <p:cNvPr id="73" name="正方形/長方形 72"/>
          <p:cNvSpPr/>
          <p:nvPr/>
        </p:nvSpPr>
        <p:spPr>
          <a:xfrm>
            <a:off x="1936189" y="4044835"/>
            <a:ext cx="543776" cy="5361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74" name="図 7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593" y="3984527"/>
            <a:ext cx="654704" cy="654704"/>
          </a:xfrm>
          <a:prstGeom prst="rect">
            <a:avLst/>
          </a:prstGeom>
        </p:spPr>
      </p:pic>
      <p:sp>
        <p:nvSpPr>
          <p:cNvPr id="75" name="正方形/長方形 74"/>
          <p:cNvSpPr/>
          <p:nvPr/>
        </p:nvSpPr>
        <p:spPr>
          <a:xfrm>
            <a:off x="2738863" y="4044835"/>
            <a:ext cx="543776" cy="5361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76" name="図 7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224" y="4973354"/>
            <a:ext cx="720030" cy="26130"/>
          </a:xfrm>
          <a:prstGeom prst="rect">
            <a:avLst/>
          </a:prstGeom>
        </p:spPr>
      </p:pic>
      <p:cxnSp>
        <p:nvCxnSpPr>
          <p:cNvPr id="77" name="直線コネクタ 76"/>
          <p:cNvCxnSpPr/>
          <p:nvPr/>
        </p:nvCxnSpPr>
        <p:spPr>
          <a:xfrm flipH="1">
            <a:off x="2241737" y="4750055"/>
            <a:ext cx="128938" cy="319749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 flipH="1">
            <a:off x="1224465" y="4750055"/>
            <a:ext cx="128938" cy="319749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図 7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296" y="430268"/>
            <a:ext cx="110327" cy="557442"/>
          </a:xfrm>
          <a:prstGeom prst="rect">
            <a:avLst/>
          </a:prstGeom>
        </p:spPr>
      </p:pic>
      <p:sp>
        <p:nvSpPr>
          <p:cNvPr id="80" name="テキスト ボックス 79"/>
          <p:cNvSpPr txBox="1"/>
          <p:nvPr/>
        </p:nvSpPr>
        <p:spPr>
          <a:xfrm>
            <a:off x="2447051" y="430268"/>
            <a:ext cx="95860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10"/>
              </a:lnSpc>
            </a:pPr>
            <a:r>
              <a:rPr kumimoji="1" lang="ja-JP" altLang="en-US" sz="476" spc="4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幹事の皆様、今年の締めは◯◯◯◯◯にお任せください。美味しく楽しいひとときをご提案します！</a:t>
            </a:r>
            <a:endParaRPr kumimoji="1" lang="ja-JP" altLang="en-US" sz="419" dirty="0"/>
          </a:p>
        </p:txBody>
      </p:sp>
      <p:pic>
        <p:nvPicPr>
          <p:cNvPr id="81" name="図 8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25390" y="430268"/>
            <a:ext cx="110327" cy="55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10" y="1586777"/>
            <a:ext cx="3070287" cy="2019276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401246" y="3722378"/>
            <a:ext cx="2787978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1048" b="1" spc="24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みんなで楽しくカンパイしよう</a:t>
            </a:r>
            <a:r>
              <a:rPr lang="en-US" altLang="ja-JP" sz="1048" b="1" spc="24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!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22913" y="4750055"/>
            <a:ext cx="1085191" cy="23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19" b="1" spc="48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サンプルの飲食店</a:t>
            </a:r>
            <a:endParaRPr lang="en-US" altLang="ja-JP" sz="619" b="1" spc="48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31255" y="4868922"/>
            <a:ext cx="1297176" cy="224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29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29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</a:t>
            </a:r>
          </a:p>
          <a:p>
            <a:r>
              <a:rPr lang="ja-JP" altLang="en-US" sz="429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29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791822" y="1755999"/>
            <a:ext cx="1904330" cy="13864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288" y="973658"/>
            <a:ext cx="891327" cy="198879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385615" y="3242288"/>
            <a:ext cx="1141021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62"/>
              </a:lnSpc>
            </a:pPr>
            <a:r>
              <a:rPr lang="ja-JP" altLang="en-US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524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762"/>
              </a:lnSpc>
            </a:pPr>
            <a:r>
              <a:rPr lang="ja-JP" altLang="en-US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524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524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167760" y="4800151"/>
            <a:ext cx="1202915" cy="187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19" b="1" spc="95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ご予約はお早めに</a:t>
            </a:r>
            <a:endParaRPr kumimoji="1" lang="ja-JP" altLang="en-US" sz="619" b="1" spc="95" dirty="0">
              <a:solidFill>
                <a:srgbClr val="43341D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2504240" y="4785920"/>
            <a:ext cx="712609" cy="18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19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35" y="367646"/>
            <a:ext cx="1705715" cy="612606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850" y="1512247"/>
            <a:ext cx="194524" cy="436953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3152630" y="1509641"/>
            <a:ext cx="279948" cy="4997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kumimoji="1" lang="ja-JP" altLang="en-US" sz="619" b="1" spc="48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オススメ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692151" y="1725754"/>
            <a:ext cx="536429" cy="175087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kumimoji="1" lang="ja-JP" altLang="en-US" sz="2286" b="1" spc="143" dirty="0">
                <a:solidFill>
                  <a:srgbClr val="C30D23"/>
                </a:solidFill>
                <a:latin typeface="Yu Gothic" charset="-128"/>
                <a:ea typeface="Yu Gothic" charset="-128"/>
                <a:cs typeface="Yu Gothic" charset="-128"/>
              </a:rPr>
              <a:t>宴会コース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72467" y="1734529"/>
            <a:ext cx="530915" cy="148278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857"/>
              </a:lnSpc>
            </a:pPr>
            <a:r>
              <a:rPr kumimoji="1" lang="ja-JP" altLang="en-US" sz="572" spc="4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</a:p>
        </p:txBody>
      </p:sp>
      <p:cxnSp>
        <p:nvCxnSpPr>
          <p:cNvPr id="48" name="直線コネクタ 47"/>
          <p:cNvCxnSpPr/>
          <p:nvPr/>
        </p:nvCxnSpPr>
        <p:spPr>
          <a:xfrm>
            <a:off x="403199" y="3217708"/>
            <a:ext cx="2292953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1492654" y="3313850"/>
            <a:ext cx="693192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ja-JP" altLang="en-US" sz="66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r>
              <a:rPr lang="en-US" altLang="ja-JP" sz="66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bg-BG" altLang="ja-JP" sz="66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endParaRPr lang="en-US" altLang="ja-JP" sz="667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979084" y="3319498"/>
            <a:ext cx="920791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en-US" altLang="ja-JP" sz="1667" b="1" dirty="0">
                <a:solidFill>
                  <a:srgbClr val="43341D"/>
                </a:solidFill>
                <a:latin typeface="Yu Gothic" charset="-128"/>
                <a:ea typeface="Yu Gothic" charset="-128"/>
                <a:cs typeface="Yu Gothic" charset="-128"/>
              </a:rPr>
              <a:t>3,800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2560120" y="3313850"/>
            <a:ext cx="173278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ja-JP" altLang="en-US" sz="667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667" dirty="0">
              <a:solidFill>
                <a:srgbClr val="43341D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93" y="3734665"/>
            <a:ext cx="339691" cy="92907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857216" y="3734665"/>
            <a:ext cx="339691" cy="92907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34" y="3984527"/>
            <a:ext cx="654704" cy="654704"/>
          </a:xfrm>
          <a:prstGeom prst="rect">
            <a:avLst/>
          </a:prstGeom>
        </p:spPr>
      </p:pic>
      <p:sp>
        <p:nvSpPr>
          <p:cNvPr id="55" name="正方形/長方形 54"/>
          <p:cNvSpPr/>
          <p:nvPr/>
        </p:nvSpPr>
        <p:spPr>
          <a:xfrm>
            <a:off x="317604" y="4044835"/>
            <a:ext cx="543776" cy="5361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57" name="図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10" y="3984527"/>
            <a:ext cx="654704" cy="654704"/>
          </a:xfrm>
          <a:prstGeom prst="rect">
            <a:avLst/>
          </a:prstGeom>
        </p:spPr>
      </p:pic>
      <p:sp>
        <p:nvSpPr>
          <p:cNvPr id="60" name="正方形/長方形 59"/>
          <p:cNvSpPr/>
          <p:nvPr/>
        </p:nvSpPr>
        <p:spPr>
          <a:xfrm>
            <a:off x="1118280" y="4044835"/>
            <a:ext cx="543776" cy="5361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919" y="3984527"/>
            <a:ext cx="654704" cy="654704"/>
          </a:xfrm>
          <a:prstGeom prst="rect">
            <a:avLst/>
          </a:prstGeom>
        </p:spPr>
      </p:pic>
      <p:sp>
        <p:nvSpPr>
          <p:cNvPr id="91" name="正方形/長方形 90"/>
          <p:cNvSpPr/>
          <p:nvPr/>
        </p:nvSpPr>
        <p:spPr>
          <a:xfrm>
            <a:off x="1936189" y="4044835"/>
            <a:ext cx="543776" cy="5361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92" name="図 9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593" y="3984527"/>
            <a:ext cx="654704" cy="654704"/>
          </a:xfrm>
          <a:prstGeom prst="rect">
            <a:avLst/>
          </a:prstGeom>
        </p:spPr>
      </p:pic>
      <p:sp>
        <p:nvSpPr>
          <p:cNvPr id="93" name="正方形/長方形 92"/>
          <p:cNvSpPr/>
          <p:nvPr/>
        </p:nvSpPr>
        <p:spPr>
          <a:xfrm>
            <a:off x="2738863" y="4044835"/>
            <a:ext cx="543776" cy="5361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94" name="図 9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224" y="4973354"/>
            <a:ext cx="720030" cy="26130"/>
          </a:xfrm>
          <a:prstGeom prst="rect">
            <a:avLst/>
          </a:prstGeom>
        </p:spPr>
      </p:pic>
      <p:cxnSp>
        <p:nvCxnSpPr>
          <p:cNvPr id="95" name="直線コネクタ 94"/>
          <p:cNvCxnSpPr/>
          <p:nvPr/>
        </p:nvCxnSpPr>
        <p:spPr>
          <a:xfrm flipH="1">
            <a:off x="2241737" y="4750055"/>
            <a:ext cx="128938" cy="319749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flipH="1">
            <a:off x="1224465" y="4750055"/>
            <a:ext cx="128938" cy="319749"/>
          </a:xfrm>
          <a:prstGeom prst="line">
            <a:avLst/>
          </a:prstGeom>
          <a:ln>
            <a:solidFill>
              <a:srgbClr val="4334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図 9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296" y="430268"/>
            <a:ext cx="110327" cy="557442"/>
          </a:xfrm>
          <a:prstGeom prst="rect">
            <a:avLst/>
          </a:prstGeom>
        </p:spPr>
      </p:pic>
      <p:sp>
        <p:nvSpPr>
          <p:cNvPr id="98" name="テキスト ボックス 97"/>
          <p:cNvSpPr txBox="1"/>
          <p:nvPr/>
        </p:nvSpPr>
        <p:spPr>
          <a:xfrm>
            <a:off x="2447051" y="430268"/>
            <a:ext cx="95860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10"/>
              </a:lnSpc>
            </a:pPr>
            <a:r>
              <a:rPr kumimoji="1" lang="ja-JP" altLang="en-US" sz="476" spc="48" dirty="0">
                <a:solidFill>
                  <a:srgbClr val="43341D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幹事の皆様、今年の締めは◯◯◯◯◯にお任せください。美味しく楽しいひとときをご提案します！</a:t>
            </a:r>
            <a:endParaRPr kumimoji="1" lang="ja-JP" altLang="en-US" sz="419" dirty="0"/>
          </a:p>
        </p:txBody>
      </p:sp>
      <p:pic>
        <p:nvPicPr>
          <p:cNvPr id="99" name="図 9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25390" y="430268"/>
            <a:ext cx="110327" cy="557442"/>
          </a:xfrm>
          <a:prstGeom prst="rect">
            <a:avLst/>
          </a:prstGeom>
        </p:spPr>
      </p:pic>
      <p:sp>
        <p:nvSpPr>
          <p:cNvPr id="100" name="正方形/長方形 99"/>
          <p:cNvSpPr/>
          <p:nvPr/>
        </p:nvSpPr>
        <p:spPr>
          <a:xfrm>
            <a:off x="0" y="0"/>
            <a:ext cx="3600450" cy="533989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19" dirty="0"/>
              <a:t>　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248070" y="258754"/>
            <a:ext cx="1723881" cy="640229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タイトルを変更することも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可能です</a:t>
            </a:r>
          </a:p>
        </p:txBody>
      </p:sp>
      <p:sp>
        <p:nvSpPr>
          <p:cNvPr id="102" name="正方形/長方形 101"/>
          <p:cNvSpPr/>
          <p:nvPr/>
        </p:nvSpPr>
        <p:spPr>
          <a:xfrm>
            <a:off x="2553958" y="449843"/>
            <a:ext cx="674622" cy="523815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03" name="正方形/長方形 102"/>
          <p:cNvSpPr/>
          <p:nvPr/>
        </p:nvSpPr>
        <p:spPr>
          <a:xfrm>
            <a:off x="401246" y="1734130"/>
            <a:ext cx="335938" cy="1424354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791821" y="1732428"/>
            <a:ext cx="1929647" cy="142605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105" name="正方形/長方形 104"/>
          <p:cNvSpPr/>
          <p:nvPr/>
        </p:nvSpPr>
        <p:spPr>
          <a:xfrm>
            <a:off x="2851913" y="1502972"/>
            <a:ext cx="553741" cy="1739316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401246" y="3254662"/>
            <a:ext cx="2320223" cy="224615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803382" y="3715765"/>
            <a:ext cx="1935481" cy="154904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08" name="正方形/長方形 107"/>
          <p:cNvSpPr/>
          <p:nvPr/>
        </p:nvSpPr>
        <p:spPr>
          <a:xfrm>
            <a:off x="317604" y="4036841"/>
            <a:ext cx="543776" cy="54811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1116837" y="4036841"/>
            <a:ext cx="543776" cy="54811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1933516" y="4036841"/>
            <a:ext cx="543776" cy="54811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111" name="正方形/長方形 110"/>
          <p:cNvSpPr/>
          <p:nvPr/>
        </p:nvSpPr>
        <p:spPr>
          <a:xfrm>
            <a:off x="2740943" y="4036841"/>
            <a:ext cx="543776" cy="54811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112" name="正方形/長方形 111"/>
          <p:cNvSpPr/>
          <p:nvPr/>
        </p:nvSpPr>
        <p:spPr>
          <a:xfrm>
            <a:off x="248070" y="4686226"/>
            <a:ext cx="3087647" cy="447406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964374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771</TotalTime>
  <Words>426</Words>
  <Application>Microsoft Office PowerPoint</Application>
  <PresentationFormat>ユーザー設定</PresentationFormat>
  <Paragraphs>75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Yu Gothic Medium</vt:lpstr>
      <vt:lpstr>游ゴシック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27</cp:revision>
  <cp:lastPrinted>2016-12-09T03:20:15Z</cp:lastPrinted>
  <dcterms:created xsi:type="dcterms:W3CDTF">2016-11-14T11:00:59Z</dcterms:created>
  <dcterms:modified xsi:type="dcterms:W3CDTF">2017-03-28T10:43:23Z</dcterms:modified>
</cp:coreProperties>
</file>