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sldIdLst>
    <p:sldId id="259" r:id="rId2"/>
    <p:sldId id="258" r:id="rId3"/>
    <p:sldId id="257" r:id="rId4"/>
  </p:sldIdLst>
  <p:sldSz cx="9906000" cy="6858000" type="A4"/>
  <p:notesSz cx="9931400" cy="6794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341D"/>
    <a:srgbClr val="C30D23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06" autoAdjust="0"/>
    <p:restoredTop sz="92578"/>
  </p:normalViewPr>
  <p:slideViewPr>
    <p:cSldViewPr snapToGrid="0">
      <p:cViewPr>
        <p:scale>
          <a:sx n="100" d="100"/>
          <a:sy n="100" d="100"/>
        </p:scale>
        <p:origin x="-1746" y="-474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65" d="100"/>
          <a:sy n="165" d="100"/>
        </p:scale>
        <p:origin x="2481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610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3ACAE-1E4F-4422-A478-F0C599C77691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08350" y="849313"/>
            <a:ext cx="3314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70250"/>
            <a:ext cx="7943850" cy="267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37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6100" y="6453188"/>
            <a:ext cx="43037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EE159-78F0-4A59-8575-99C6B58C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84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73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47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521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694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867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041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214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87" algn="l" defTabSz="91434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5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16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81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39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82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5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6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7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15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4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42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8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6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5" y="1978469"/>
            <a:ext cx="4134962" cy="2719495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540386" y="4854626"/>
            <a:ext cx="375475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00213" y="6238668"/>
            <a:ext cx="1461499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34" b="1" spc="64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834" b="1" spc="64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11447" y="6398755"/>
            <a:ext cx="1746995" cy="269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66401" y="2206371"/>
            <a:ext cx="2564689" cy="18672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564" y="1152740"/>
            <a:ext cx="1200410" cy="267844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519337" y="4208055"/>
            <a:ext cx="153668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7253" y="6362874"/>
            <a:ext cx="1231845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34" b="1" spc="12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834" b="1" spc="128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834" b="1" spc="12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72631" y="6286967"/>
            <a:ext cx="1164101" cy="337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6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56" y="336582"/>
            <a:ext cx="2297202" cy="82503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350" y="1878094"/>
            <a:ext cx="261979" cy="58847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273589" y="1912399"/>
            <a:ext cx="313034" cy="5547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834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689631" y="2165640"/>
            <a:ext cx="658514" cy="21871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3079" b="1" spc="19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35638" y="2177459"/>
            <a:ext cx="646331" cy="199695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155"/>
              </a:lnSpc>
            </a:pP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543016" y="4174951"/>
            <a:ext cx="3088075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2119045" y="4304432"/>
            <a:ext cx="72184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697566" y="4312039"/>
            <a:ext cx="862961" cy="298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en-US" altLang="ja-JP" sz="200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447887" y="4304435"/>
            <a:ext cx="23336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0" y="4871174"/>
            <a:ext cx="457486" cy="125124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48004" y="4871174"/>
            <a:ext cx="457486" cy="12512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03" y="5207680"/>
            <a:ext cx="881733" cy="881733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427742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27" y="5207680"/>
            <a:ext cx="881733" cy="881733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1506067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161" y="5207680"/>
            <a:ext cx="881733" cy="881733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2607599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75" y="5207680"/>
            <a:ext cx="881733" cy="881733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3688614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23" y="6539398"/>
            <a:ext cx="969713" cy="35192"/>
          </a:xfrm>
          <a:prstGeom prst="rect">
            <a:avLst/>
          </a:prstGeom>
        </p:spPr>
      </p:pic>
      <p:cxnSp>
        <p:nvCxnSpPr>
          <p:cNvPr id="53" name="直線コネクタ 52"/>
          <p:cNvCxnSpPr/>
          <p:nvPr/>
        </p:nvCxnSpPr>
        <p:spPr>
          <a:xfrm flipH="1">
            <a:off x="3019096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1649069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図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09" y="420919"/>
            <a:ext cx="148584" cy="750745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>
            <a:off x="3391186" y="420920"/>
            <a:ext cx="1048320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91"/>
              </a:lnSpc>
            </a:pPr>
            <a:r>
              <a:rPr kumimoji="1" lang="ja-JP" altLang="en-US" sz="641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1060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43849" y="420919"/>
            <a:ext cx="148584" cy="750745"/>
          </a:xfrm>
          <a:prstGeom prst="rect">
            <a:avLst/>
          </a:prstGeom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545" y="1978469"/>
            <a:ext cx="4134962" cy="2719495"/>
          </a:xfrm>
          <a:prstGeom prst="rect">
            <a:avLst/>
          </a:prstGeom>
        </p:spPr>
      </p:pic>
      <p:sp>
        <p:nvSpPr>
          <p:cNvPr id="95" name="正方形/長方形 94"/>
          <p:cNvSpPr/>
          <p:nvPr/>
        </p:nvSpPr>
        <p:spPr>
          <a:xfrm>
            <a:off x="5493986" y="4854626"/>
            <a:ext cx="375475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5253813" y="6238668"/>
            <a:ext cx="1461499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34" b="1" spc="64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834" b="1" spc="64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5265047" y="6398755"/>
            <a:ext cx="1746995" cy="269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6020001" y="2206371"/>
            <a:ext cx="2564689" cy="18672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99" name="図 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164" y="1152740"/>
            <a:ext cx="1200410" cy="267844"/>
          </a:xfrm>
          <a:prstGeom prst="rect">
            <a:avLst/>
          </a:prstGeom>
        </p:spPr>
      </p:pic>
      <p:sp>
        <p:nvSpPr>
          <p:cNvPr id="100" name="正方形/長方形 99"/>
          <p:cNvSpPr/>
          <p:nvPr/>
        </p:nvSpPr>
        <p:spPr>
          <a:xfrm>
            <a:off x="5472937" y="4208055"/>
            <a:ext cx="153668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740853" y="6362874"/>
            <a:ext cx="1231845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34" b="1" spc="12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834" b="1" spc="128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834" b="1" spc="12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8326231" y="6286967"/>
            <a:ext cx="1164101" cy="337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6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103" name="図 10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156" y="336582"/>
            <a:ext cx="2297202" cy="825037"/>
          </a:xfrm>
          <a:prstGeom prst="rect">
            <a:avLst/>
          </a:prstGeom>
        </p:spPr>
      </p:pic>
      <p:pic>
        <p:nvPicPr>
          <p:cNvPr id="104" name="図 10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0" y="1878094"/>
            <a:ext cx="261979" cy="588474"/>
          </a:xfrm>
          <a:prstGeom prst="rect">
            <a:avLst/>
          </a:prstGeom>
        </p:spPr>
      </p:pic>
      <p:sp>
        <p:nvSpPr>
          <p:cNvPr id="105" name="正方形/長方形 104"/>
          <p:cNvSpPr/>
          <p:nvPr/>
        </p:nvSpPr>
        <p:spPr>
          <a:xfrm>
            <a:off x="9227189" y="1912399"/>
            <a:ext cx="313034" cy="5547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834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8643231" y="2165640"/>
            <a:ext cx="658514" cy="21871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3079" b="1" spc="19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389238" y="2177459"/>
            <a:ext cx="646331" cy="199695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155"/>
              </a:lnSpc>
            </a:pP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</a:p>
        </p:txBody>
      </p:sp>
      <p:cxnSp>
        <p:nvCxnSpPr>
          <p:cNvPr id="108" name="直線コネクタ 107"/>
          <p:cNvCxnSpPr/>
          <p:nvPr/>
        </p:nvCxnSpPr>
        <p:spPr>
          <a:xfrm>
            <a:off x="5496616" y="4174951"/>
            <a:ext cx="3088075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正方形/長方形 108"/>
          <p:cNvSpPr/>
          <p:nvPr/>
        </p:nvSpPr>
        <p:spPr>
          <a:xfrm>
            <a:off x="7072645" y="4304432"/>
            <a:ext cx="72184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7651166" y="4312039"/>
            <a:ext cx="862961" cy="298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en-US" altLang="ja-JP" sz="200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8401487" y="4304435"/>
            <a:ext cx="23336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12" name="図 1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930" y="4871174"/>
            <a:ext cx="457486" cy="125124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01604" y="4871174"/>
            <a:ext cx="457486" cy="125124"/>
          </a:xfrm>
          <a:prstGeom prst="rect">
            <a:avLst/>
          </a:prstGeom>
        </p:spPr>
      </p:pic>
      <p:pic>
        <p:nvPicPr>
          <p:cNvPr id="114" name="図 1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903" y="5207680"/>
            <a:ext cx="881733" cy="881733"/>
          </a:xfrm>
          <a:prstGeom prst="rect">
            <a:avLst/>
          </a:prstGeom>
        </p:spPr>
      </p:pic>
      <p:sp>
        <p:nvSpPr>
          <p:cNvPr id="115" name="正方形/長方形 114"/>
          <p:cNvSpPr/>
          <p:nvPr/>
        </p:nvSpPr>
        <p:spPr>
          <a:xfrm>
            <a:off x="5381342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16" name="図 1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27" y="5207680"/>
            <a:ext cx="881733" cy="881733"/>
          </a:xfrm>
          <a:prstGeom prst="rect">
            <a:avLst/>
          </a:prstGeom>
        </p:spPr>
      </p:pic>
      <p:sp>
        <p:nvSpPr>
          <p:cNvPr id="117" name="正方形/長方形 116"/>
          <p:cNvSpPr/>
          <p:nvPr/>
        </p:nvSpPr>
        <p:spPr>
          <a:xfrm>
            <a:off x="6459667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18" name="図 1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761" y="5207680"/>
            <a:ext cx="881733" cy="881733"/>
          </a:xfrm>
          <a:prstGeom prst="rect">
            <a:avLst/>
          </a:prstGeom>
        </p:spPr>
      </p:pic>
      <p:sp>
        <p:nvSpPr>
          <p:cNvPr id="119" name="正方形/長方形 118"/>
          <p:cNvSpPr/>
          <p:nvPr/>
        </p:nvSpPr>
        <p:spPr>
          <a:xfrm>
            <a:off x="7561199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20" name="図 1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775" y="5207680"/>
            <a:ext cx="881733" cy="881733"/>
          </a:xfrm>
          <a:prstGeom prst="rect">
            <a:avLst/>
          </a:prstGeom>
        </p:spPr>
      </p:pic>
      <p:sp>
        <p:nvSpPr>
          <p:cNvPr id="121" name="正方形/長方形 120"/>
          <p:cNvSpPr/>
          <p:nvPr/>
        </p:nvSpPr>
        <p:spPr>
          <a:xfrm>
            <a:off x="8642214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22" name="図 1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923" y="6539398"/>
            <a:ext cx="969713" cy="35192"/>
          </a:xfrm>
          <a:prstGeom prst="rect">
            <a:avLst/>
          </a:prstGeom>
        </p:spPr>
      </p:pic>
      <p:cxnSp>
        <p:nvCxnSpPr>
          <p:cNvPr id="123" name="直線コネクタ 122"/>
          <p:cNvCxnSpPr/>
          <p:nvPr/>
        </p:nvCxnSpPr>
        <p:spPr>
          <a:xfrm flipH="1">
            <a:off x="7972696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 flipH="1">
            <a:off x="6602669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図 1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09" y="420919"/>
            <a:ext cx="148584" cy="750745"/>
          </a:xfrm>
          <a:prstGeom prst="rect">
            <a:avLst/>
          </a:prstGeom>
        </p:spPr>
      </p:pic>
      <p:sp>
        <p:nvSpPr>
          <p:cNvPr id="126" name="テキスト ボックス 125"/>
          <p:cNvSpPr txBox="1"/>
          <p:nvPr/>
        </p:nvSpPr>
        <p:spPr>
          <a:xfrm>
            <a:off x="8344786" y="420920"/>
            <a:ext cx="1048320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91"/>
              </a:lnSpc>
            </a:pPr>
            <a:r>
              <a:rPr kumimoji="1" lang="ja-JP" altLang="en-US" sz="641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1060" dirty="0"/>
          </a:p>
        </p:txBody>
      </p:sp>
      <p:pic>
        <p:nvPicPr>
          <p:cNvPr id="127" name="図 1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97449" y="420919"/>
            <a:ext cx="148584" cy="75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4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5" y="1978469"/>
            <a:ext cx="4134962" cy="2719495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540386" y="4854626"/>
            <a:ext cx="375475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00213" y="6238668"/>
            <a:ext cx="1461499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34" b="1" spc="64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834" b="1" spc="64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11447" y="6398755"/>
            <a:ext cx="1746995" cy="269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66401" y="2206371"/>
            <a:ext cx="2564689" cy="18672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564" y="1152740"/>
            <a:ext cx="1200410" cy="267844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519337" y="4208055"/>
            <a:ext cx="153668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7253" y="6362874"/>
            <a:ext cx="1231845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34" b="1" spc="12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834" b="1" spc="128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834" b="1" spc="12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72631" y="6286967"/>
            <a:ext cx="1164101" cy="337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6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56" y="336582"/>
            <a:ext cx="2297202" cy="82503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350" y="1878094"/>
            <a:ext cx="261979" cy="58847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273589" y="1912399"/>
            <a:ext cx="313034" cy="5547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834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689631" y="2165640"/>
            <a:ext cx="658514" cy="21871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3079" b="1" spc="19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35638" y="2177459"/>
            <a:ext cx="646331" cy="199695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155"/>
              </a:lnSpc>
            </a:pP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</a:t>
            </a:r>
            <a:r>
              <a:rPr kumimoji="1" lang="ja-JP" altLang="en-US" sz="770" spc="64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ちゃんこ・豚の角煮・</a:t>
            </a: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〆のデザート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543016" y="4174951"/>
            <a:ext cx="3088075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2119045" y="4304432"/>
            <a:ext cx="72184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697566" y="4312039"/>
            <a:ext cx="86296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en-US" altLang="ja-JP" sz="2245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447887" y="4304435"/>
            <a:ext cx="23336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0" y="4871174"/>
            <a:ext cx="457486" cy="125124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48004" y="4871174"/>
            <a:ext cx="457486" cy="12512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03" y="5207680"/>
            <a:ext cx="881733" cy="881733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427742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27" y="5207680"/>
            <a:ext cx="881733" cy="881733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1506067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161" y="5207680"/>
            <a:ext cx="881733" cy="881733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2607599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75" y="5207680"/>
            <a:ext cx="881733" cy="881733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3688614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23" y="6539398"/>
            <a:ext cx="969713" cy="35192"/>
          </a:xfrm>
          <a:prstGeom prst="rect">
            <a:avLst/>
          </a:prstGeom>
        </p:spPr>
      </p:pic>
      <p:cxnSp>
        <p:nvCxnSpPr>
          <p:cNvPr id="53" name="直線コネクタ 52"/>
          <p:cNvCxnSpPr/>
          <p:nvPr/>
        </p:nvCxnSpPr>
        <p:spPr>
          <a:xfrm flipH="1">
            <a:off x="3019096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1649069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図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09" y="420919"/>
            <a:ext cx="148584" cy="750745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>
            <a:off x="3391186" y="420920"/>
            <a:ext cx="1048320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91"/>
              </a:lnSpc>
            </a:pPr>
            <a:r>
              <a:rPr kumimoji="1" lang="ja-JP" altLang="en-US" sz="641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1060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43849" y="420919"/>
            <a:ext cx="148584" cy="750745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0" y="2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0" dirty="0"/>
          </a:p>
        </p:txBody>
      </p:sp>
      <p:sp>
        <p:nvSpPr>
          <p:cNvPr id="54" name="正方形/長方形 53"/>
          <p:cNvSpPr/>
          <p:nvPr/>
        </p:nvSpPr>
        <p:spPr>
          <a:xfrm>
            <a:off x="334093" y="189934"/>
            <a:ext cx="2321665" cy="8622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タイトルを変更する</a:t>
            </a:r>
            <a:r>
              <a:rPr kumimoji="1" lang="ja-JP" altLang="en-US" sz="1060" b="1" dirty="0" smtClean="0"/>
              <a:t>ことが</a:t>
            </a:r>
            <a:endParaRPr kumimoji="1" lang="en-US" altLang="ja-JP" sz="1060" b="1" dirty="0"/>
          </a:p>
          <a:p>
            <a:pPr algn="ctr"/>
            <a:r>
              <a:rPr kumimoji="1" lang="ja-JP" altLang="en-US" sz="1060" b="1" dirty="0"/>
              <a:t>可能です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439589" y="447284"/>
            <a:ext cx="908559" cy="7054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540386" y="2176922"/>
            <a:ext cx="452431" cy="19182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066399" y="2174628"/>
            <a:ext cx="2598784" cy="19205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写真を入れることが</a:t>
            </a:r>
            <a:endParaRPr kumimoji="1" lang="en-US" altLang="ja-JP" sz="1060" b="1" dirty="0"/>
          </a:p>
          <a:p>
            <a:pPr algn="ctr"/>
            <a:r>
              <a:rPr kumimoji="1" lang="ja-JP" altLang="en-US" sz="1060" b="1" dirty="0"/>
              <a:t>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3840866" y="1865603"/>
            <a:ext cx="745759" cy="2342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540385" y="4224720"/>
            <a:ext cx="3124799" cy="3025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081970" y="4845723"/>
            <a:ext cx="2606642" cy="2086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427742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1504124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604000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3691415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334095" y="6152703"/>
            <a:ext cx="4158341" cy="602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pic>
        <p:nvPicPr>
          <p:cNvPr id="122" name="図 1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74" y="1978469"/>
            <a:ext cx="4134962" cy="2719495"/>
          </a:xfrm>
          <a:prstGeom prst="rect">
            <a:avLst/>
          </a:prstGeom>
        </p:spPr>
      </p:pic>
      <p:sp>
        <p:nvSpPr>
          <p:cNvPr id="123" name="正方形/長方形 122"/>
          <p:cNvSpPr/>
          <p:nvPr/>
        </p:nvSpPr>
        <p:spPr>
          <a:xfrm>
            <a:off x="5496015" y="4854626"/>
            <a:ext cx="375475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411" b="1" spc="3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5255842" y="6238668"/>
            <a:ext cx="1461499" cy="284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34" b="1" spc="64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834" b="1" spc="64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5267076" y="6398755"/>
            <a:ext cx="1746995" cy="269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57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6022030" y="2206371"/>
            <a:ext cx="2564689" cy="18672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27" name="図 1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193" y="1152740"/>
            <a:ext cx="1200410" cy="267844"/>
          </a:xfrm>
          <a:prstGeom prst="rect">
            <a:avLst/>
          </a:prstGeom>
        </p:spPr>
      </p:pic>
      <p:sp>
        <p:nvSpPr>
          <p:cNvPr id="128" name="正方形/長方形 127"/>
          <p:cNvSpPr/>
          <p:nvPr/>
        </p:nvSpPr>
        <p:spPr>
          <a:xfrm>
            <a:off x="5474966" y="4208055"/>
            <a:ext cx="153668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27"/>
              </a:lnSpc>
            </a:pP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706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06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6742882" y="6362874"/>
            <a:ext cx="1231845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34" b="1" spc="12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</a:t>
            </a:r>
            <a:r>
              <a:rPr lang="ja-JP" altLang="en-US" sz="834" b="1" spc="128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お早めに</a:t>
            </a:r>
            <a:endParaRPr kumimoji="1" lang="ja-JP" altLang="en-US" sz="834" b="1" spc="12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8328260" y="6286967"/>
            <a:ext cx="1164101" cy="337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6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131" name="図 1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185" y="336582"/>
            <a:ext cx="2297202" cy="825037"/>
          </a:xfrm>
          <a:prstGeom prst="rect">
            <a:avLst/>
          </a:prstGeom>
        </p:spPr>
      </p:pic>
      <p:pic>
        <p:nvPicPr>
          <p:cNvPr id="132" name="図 1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979" y="1878094"/>
            <a:ext cx="261979" cy="588474"/>
          </a:xfrm>
          <a:prstGeom prst="rect">
            <a:avLst/>
          </a:prstGeom>
        </p:spPr>
      </p:pic>
      <p:sp>
        <p:nvSpPr>
          <p:cNvPr id="133" name="正方形/長方形 132"/>
          <p:cNvSpPr/>
          <p:nvPr/>
        </p:nvSpPr>
        <p:spPr>
          <a:xfrm>
            <a:off x="9229218" y="1912399"/>
            <a:ext cx="313034" cy="5547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834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8645260" y="2165640"/>
            <a:ext cx="658514" cy="21871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kumimoji="1" lang="ja-JP" altLang="en-US" sz="3079" b="1" spc="192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5391267" y="2177459"/>
            <a:ext cx="646331" cy="199695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155"/>
              </a:lnSpc>
            </a:pP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</a:t>
            </a:r>
            <a:r>
              <a:rPr kumimoji="1" lang="ja-JP" altLang="en-US" sz="770" spc="64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ちゃんこ・豚の角煮・</a:t>
            </a:r>
            <a:r>
              <a:rPr kumimoji="1" lang="ja-JP" altLang="en-US" sz="770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〆のデザート</a:t>
            </a:r>
          </a:p>
        </p:txBody>
      </p:sp>
      <p:cxnSp>
        <p:nvCxnSpPr>
          <p:cNvPr id="136" name="直線コネクタ 135"/>
          <p:cNvCxnSpPr/>
          <p:nvPr/>
        </p:nvCxnSpPr>
        <p:spPr>
          <a:xfrm>
            <a:off x="5498645" y="4174951"/>
            <a:ext cx="3088075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正方形/長方形 136"/>
          <p:cNvSpPr/>
          <p:nvPr/>
        </p:nvSpPr>
        <p:spPr>
          <a:xfrm>
            <a:off x="7074674" y="4304432"/>
            <a:ext cx="72184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89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8" name="正方形/長方形 137"/>
          <p:cNvSpPr/>
          <p:nvPr/>
        </p:nvSpPr>
        <p:spPr>
          <a:xfrm>
            <a:off x="7653195" y="4312039"/>
            <a:ext cx="86296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en-US" altLang="ja-JP" sz="2245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139" name="正方形/長方形 138"/>
          <p:cNvSpPr/>
          <p:nvPr/>
        </p:nvSpPr>
        <p:spPr>
          <a:xfrm>
            <a:off x="8403516" y="4304435"/>
            <a:ext cx="23336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11"/>
              </a:lnSpc>
            </a:pPr>
            <a:r>
              <a:rPr lang="ja-JP" altLang="en-US" sz="898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898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40" name="図 1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959" y="4871174"/>
            <a:ext cx="457486" cy="125124"/>
          </a:xfrm>
          <a:prstGeom prst="rect">
            <a:avLst/>
          </a:prstGeom>
        </p:spPr>
      </p:pic>
      <p:pic>
        <p:nvPicPr>
          <p:cNvPr id="141" name="図 1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03633" y="4871174"/>
            <a:ext cx="457486" cy="125124"/>
          </a:xfrm>
          <a:prstGeom prst="rect">
            <a:avLst/>
          </a:prstGeom>
        </p:spPr>
      </p:pic>
      <p:pic>
        <p:nvPicPr>
          <p:cNvPr id="142" name="図 1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932" y="5207680"/>
            <a:ext cx="881733" cy="881733"/>
          </a:xfrm>
          <a:prstGeom prst="rect">
            <a:avLst/>
          </a:prstGeom>
        </p:spPr>
      </p:pic>
      <p:sp>
        <p:nvSpPr>
          <p:cNvPr id="143" name="正方形/長方形 142"/>
          <p:cNvSpPr/>
          <p:nvPr/>
        </p:nvSpPr>
        <p:spPr>
          <a:xfrm>
            <a:off x="5383371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44" name="図 1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256" y="5207680"/>
            <a:ext cx="881733" cy="881733"/>
          </a:xfrm>
          <a:prstGeom prst="rect">
            <a:avLst/>
          </a:prstGeom>
        </p:spPr>
      </p:pic>
      <p:sp>
        <p:nvSpPr>
          <p:cNvPr id="145" name="正方形/長方形 144"/>
          <p:cNvSpPr/>
          <p:nvPr/>
        </p:nvSpPr>
        <p:spPr>
          <a:xfrm>
            <a:off x="6461696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46" name="図 1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90" y="5207680"/>
            <a:ext cx="881733" cy="881733"/>
          </a:xfrm>
          <a:prstGeom prst="rect">
            <a:avLst/>
          </a:prstGeom>
        </p:spPr>
      </p:pic>
      <p:sp>
        <p:nvSpPr>
          <p:cNvPr id="147" name="正方形/長方形 146"/>
          <p:cNvSpPr/>
          <p:nvPr/>
        </p:nvSpPr>
        <p:spPr>
          <a:xfrm>
            <a:off x="7563228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48" name="図 1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04" y="5207680"/>
            <a:ext cx="881733" cy="881733"/>
          </a:xfrm>
          <a:prstGeom prst="rect">
            <a:avLst/>
          </a:prstGeom>
        </p:spPr>
      </p:pic>
      <p:sp>
        <p:nvSpPr>
          <p:cNvPr id="149" name="正方形/長方形 148"/>
          <p:cNvSpPr/>
          <p:nvPr/>
        </p:nvSpPr>
        <p:spPr>
          <a:xfrm>
            <a:off x="8644243" y="5288899"/>
            <a:ext cx="732339" cy="722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50" name="図 1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952" y="6539398"/>
            <a:ext cx="969713" cy="35192"/>
          </a:xfrm>
          <a:prstGeom prst="rect">
            <a:avLst/>
          </a:prstGeom>
        </p:spPr>
      </p:pic>
      <p:cxnSp>
        <p:nvCxnSpPr>
          <p:cNvPr id="151" name="直線コネクタ 150"/>
          <p:cNvCxnSpPr/>
          <p:nvPr/>
        </p:nvCxnSpPr>
        <p:spPr>
          <a:xfrm flipH="1">
            <a:off x="7974725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 flipH="1">
            <a:off x="6604698" y="6238669"/>
            <a:ext cx="173649" cy="430627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図 1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938" y="420919"/>
            <a:ext cx="148584" cy="750745"/>
          </a:xfrm>
          <a:prstGeom prst="rect">
            <a:avLst/>
          </a:prstGeom>
        </p:spPr>
      </p:pic>
      <p:sp>
        <p:nvSpPr>
          <p:cNvPr id="154" name="テキスト ボックス 153"/>
          <p:cNvSpPr txBox="1"/>
          <p:nvPr/>
        </p:nvSpPr>
        <p:spPr>
          <a:xfrm>
            <a:off x="8346815" y="420920"/>
            <a:ext cx="1048320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91"/>
              </a:lnSpc>
            </a:pPr>
            <a:r>
              <a:rPr kumimoji="1" lang="ja-JP" altLang="en-US" sz="641" spc="6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1060" dirty="0"/>
          </a:p>
        </p:txBody>
      </p:sp>
      <p:pic>
        <p:nvPicPr>
          <p:cNvPr id="155" name="図 15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99478" y="420919"/>
            <a:ext cx="148584" cy="750745"/>
          </a:xfrm>
          <a:prstGeom prst="rect">
            <a:avLst/>
          </a:prstGeom>
        </p:spPr>
      </p:pic>
      <p:sp>
        <p:nvSpPr>
          <p:cNvPr id="156" name="正方形/長方形 155"/>
          <p:cNvSpPr/>
          <p:nvPr/>
        </p:nvSpPr>
        <p:spPr>
          <a:xfrm>
            <a:off x="4955629" y="2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0" dirty="0"/>
          </a:p>
        </p:txBody>
      </p:sp>
      <p:sp>
        <p:nvSpPr>
          <p:cNvPr id="157" name="正方形/長方形 156"/>
          <p:cNvSpPr/>
          <p:nvPr/>
        </p:nvSpPr>
        <p:spPr>
          <a:xfrm>
            <a:off x="5289722" y="189934"/>
            <a:ext cx="2321665" cy="8622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タイトルを変更</a:t>
            </a:r>
            <a:r>
              <a:rPr kumimoji="1" lang="ja-JP" altLang="en-US" sz="1060" b="1"/>
              <a:t>する</a:t>
            </a:r>
            <a:r>
              <a:rPr kumimoji="1" lang="ja-JP" altLang="en-US" sz="1060" b="1" smtClean="0"/>
              <a:t>ことが</a:t>
            </a:r>
            <a:endParaRPr kumimoji="1" lang="en-US" altLang="ja-JP" sz="1060" b="1" dirty="0"/>
          </a:p>
          <a:p>
            <a:pPr algn="ctr"/>
            <a:r>
              <a:rPr kumimoji="1" lang="ja-JP" altLang="en-US" sz="1060" b="1" dirty="0"/>
              <a:t>可能です</a:t>
            </a:r>
          </a:p>
        </p:txBody>
      </p:sp>
      <p:sp>
        <p:nvSpPr>
          <p:cNvPr id="158" name="正方形/長方形 157"/>
          <p:cNvSpPr/>
          <p:nvPr/>
        </p:nvSpPr>
        <p:spPr>
          <a:xfrm>
            <a:off x="8395218" y="447284"/>
            <a:ext cx="908559" cy="7054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159" name="正方形/長方形 158"/>
          <p:cNvSpPr/>
          <p:nvPr/>
        </p:nvSpPr>
        <p:spPr>
          <a:xfrm>
            <a:off x="5496015" y="2176922"/>
            <a:ext cx="452431" cy="19182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160" name="正方形/長方形 159"/>
          <p:cNvSpPr/>
          <p:nvPr/>
        </p:nvSpPr>
        <p:spPr>
          <a:xfrm>
            <a:off x="6022028" y="2174628"/>
            <a:ext cx="2598784" cy="19205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写真を入れることが</a:t>
            </a:r>
            <a:endParaRPr kumimoji="1" lang="en-US" altLang="ja-JP" sz="1060" b="1" dirty="0"/>
          </a:p>
          <a:p>
            <a:pPr algn="ctr"/>
            <a:r>
              <a:rPr kumimoji="1" lang="ja-JP" altLang="en-US" sz="1060" b="1" dirty="0"/>
              <a:t>できます</a:t>
            </a:r>
          </a:p>
        </p:txBody>
      </p:sp>
      <p:sp>
        <p:nvSpPr>
          <p:cNvPr id="161" name="正方形/長方形 160"/>
          <p:cNvSpPr/>
          <p:nvPr/>
        </p:nvSpPr>
        <p:spPr>
          <a:xfrm>
            <a:off x="8796495" y="1865603"/>
            <a:ext cx="745759" cy="2342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162" name="正方形/長方形 161"/>
          <p:cNvSpPr/>
          <p:nvPr/>
        </p:nvSpPr>
        <p:spPr>
          <a:xfrm>
            <a:off x="5496014" y="4224720"/>
            <a:ext cx="3124799" cy="3025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163" name="正方形/長方形 162"/>
          <p:cNvSpPr/>
          <p:nvPr/>
        </p:nvSpPr>
        <p:spPr>
          <a:xfrm>
            <a:off x="6037599" y="4845723"/>
            <a:ext cx="2606642" cy="2086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5383371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165" name="正方形/長方形 164"/>
          <p:cNvSpPr/>
          <p:nvPr/>
        </p:nvSpPr>
        <p:spPr>
          <a:xfrm>
            <a:off x="6459753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166" name="正方形/長方形 165"/>
          <p:cNvSpPr/>
          <p:nvPr/>
        </p:nvSpPr>
        <p:spPr>
          <a:xfrm>
            <a:off x="7559629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167" name="正方形/長方形 166"/>
          <p:cNvSpPr/>
          <p:nvPr/>
        </p:nvSpPr>
        <p:spPr>
          <a:xfrm>
            <a:off x="8647044" y="5278133"/>
            <a:ext cx="732339" cy="7381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168" name="正方形/長方形 167"/>
          <p:cNvSpPr/>
          <p:nvPr/>
        </p:nvSpPr>
        <p:spPr>
          <a:xfrm>
            <a:off x="5289724" y="6152703"/>
            <a:ext cx="4158341" cy="6025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6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3770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45213" y="223009"/>
            <a:ext cx="8019790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</TotalTime>
  <Words>710</Words>
  <Application>Microsoft Office PowerPoint</Application>
  <PresentationFormat>A4 210 x 297 mm</PresentationFormat>
  <Paragraphs>132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56</cp:revision>
  <cp:lastPrinted>2016-11-14T12:10:14Z</cp:lastPrinted>
  <dcterms:created xsi:type="dcterms:W3CDTF">2016-11-14T11:00:59Z</dcterms:created>
  <dcterms:modified xsi:type="dcterms:W3CDTF">2016-11-28T06:56:31Z</dcterms:modified>
</cp:coreProperties>
</file>