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8" r:id="rId3"/>
    <p:sldId id="257" r:id="rId4"/>
  </p:sldIdLst>
  <p:sldSz cx="7559675" cy="1069181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341D"/>
    <a:srgbClr val="C30D23"/>
    <a:srgbClr val="F8B62D"/>
    <a:srgbClr val="D20B17"/>
    <a:srgbClr val="B32228"/>
    <a:srgbClr val="BD242A"/>
    <a:srgbClr val="2B2D2D"/>
    <a:srgbClr val="FFF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70" autoAdjust="0"/>
    <p:restoredTop sz="92578"/>
  </p:normalViewPr>
  <p:slideViewPr>
    <p:cSldViewPr snapToGrid="0">
      <p:cViewPr varScale="1">
        <p:scale>
          <a:sx n="75" d="100"/>
          <a:sy n="75" d="100"/>
        </p:scale>
        <p:origin x="-3576" y="-10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3426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348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1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26" y="3084484"/>
            <a:ext cx="6446520" cy="4239768"/>
          </a:xfrm>
          <a:prstGeom prst="rect">
            <a:avLst/>
          </a:prstGeom>
        </p:spPr>
      </p:pic>
      <p:sp>
        <p:nvSpPr>
          <p:cNvPr id="33" name="正方形/長方形 32"/>
          <p:cNvSpPr/>
          <p:nvPr/>
        </p:nvSpPr>
        <p:spPr>
          <a:xfrm>
            <a:off x="842474" y="7568493"/>
            <a:ext cx="5853771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2200" b="1" spc="50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みんなで楽しくカンパイしよう</a:t>
            </a:r>
            <a:r>
              <a:rPr lang="en-US" altLang="ja-JP" sz="2200" b="1" spc="50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!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468038" y="9726253"/>
            <a:ext cx="2278519" cy="35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300" b="1" spc="100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サンプルの飲食店</a:t>
            </a:r>
            <a:endParaRPr lang="en-US" altLang="ja-JP" sz="1300" b="1" spc="100" dirty="0">
              <a:solidFill>
                <a:srgbClr val="43341D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485553" y="9975833"/>
            <a:ext cx="27236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9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</a:t>
            </a:r>
          </a:p>
          <a:p>
            <a:r>
              <a:rPr lang="ja-JP" altLang="en-US" sz="9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900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662545" y="3439791"/>
            <a:ext cx="3998422" cy="29111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427" y="1797151"/>
            <a:ext cx="1871472" cy="417576"/>
          </a:xfrm>
          <a:prstGeom prst="rect">
            <a:avLst/>
          </a:prstGeom>
        </p:spPr>
      </p:pic>
      <p:sp>
        <p:nvSpPr>
          <p:cNvPr id="36" name="正方形/長方形 35"/>
          <p:cNvSpPr/>
          <p:nvPr/>
        </p:nvSpPr>
        <p:spPr>
          <a:xfrm>
            <a:off x="809655" y="6560475"/>
            <a:ext cx="2395741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1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お料理</a:t>
            </a:r>
            <a:r>
              <a:rPr lang="en-US" altLang="ja-JP" sz="11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8</a:t>
            </a:r>
            <a:r>
              <a:rPr lang="ja-JP" altLang="en-US" sz="11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品</a:t>
            </a:r>
            <a:endParaRPr lang="en-US" altLang="ja-JP" sz="1100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11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飲み放題</a:t>
            </a:r>
            <a:r>
              <a:rPr lang="en-US" altLang="ja-JP" sz="11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2</a:t>
            </a:r>
            <a:r>
              <a:rPr lang="ja-JP" altLang="en-US" sz="11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時間</a:t>
            </a:r>
            <a:endParaRPr lang="en-US" altLang="ja-JP" sz="1100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786374" y="9919889"/>
            <a:ext cx="192048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b="1" spc="200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ご予約は</a:t>
            </a:r>
            <a:r>
              <a:rPr lang="ja-JP" altLang="en-US" sz="1300" b="1" spc="20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お早めに</a:t>
            </a:r>
            <a:endParaRPr kumimoji="1" lang="ja-JP" altLang="en-US" sz="1300" b="1" spc="200" dirty="0">
              <a:solidFill>
                <a:srgbClr val="43341D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258023" y="9801556"/>
            <a:ext cx="1846980" cy="4598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b="1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00" y="524741"/>
            <a:ext cx="3581400" cy="128625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250" y="2927998"/>
            <a:ext cx="408432" cy="917448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6765950" y="2981483"/>
            <a:ext cx="384721" cy="81047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kumimoji="1" lang="ja-JP" altLang="en-US" sz="1300" b="1" spc="100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オススメ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5855548" y="3376287"/>
            <a:ext cx="923330" cy="336245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kumimoji="1" lang="ja-JP" altLang="en-US" sz="4800" b="1" spc="300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宴会コース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809655" y="3394712"/>
            <a:ext cx="877163" cy="311331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1800"/>
              </a:lnSpc>
            </a:pPr>
            <a:r>
              <a:rPr kumimoji="1" lang="ja-JP" altLang="en-US" sz="1200" spc="1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小鉢・厚揚げのサラダ・刺身の盛り合わせ・生ハム・和牛の握り・鶏つくねの</a:t>
            </a:r>
            <a:r>
              <a:rPr kumimoji="1" lang="ja-JP" altLang="en-US" sz="1200" spc="10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ちゃんこ・豚の角煮・</a:t>
            </a:r>
            <a:r>
              <a:rPr kumimoji="1" lang="ja-JP" altLang="en-US" sz="1200" spc="1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〆のデザート</a:t>
            </a:r>
          </a:p>
        </p:txBody>
      </p:sp>
      <p:cxnSp>
        <p:nvCxnSpPr>
          <p:cNvPr id="16" name="直線コネクタ 15"/>
          <p:cNvCxnSpPr/>
          <p:nvPr/>
        </p:nvCxnSpPr>
        <p:spPr>
          <a:xfrm>
            <a:off x="846574" y="6508865"/>
            <a:ext cx="4814393" cy="0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/>
          <p:cNvSpPr/>
          <p:nvPr/>
        </p:nvSpPr>
        <p:spPr>
          <a:xfrm>
            <a:off x="3303647" y="6710729"/>
            <a:ext cx="1125381" cy="347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4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お一人様</a:t>
            </a:r>
            <a:r>
              <a:rPr lang="en-US" altLang="ja-JP" sz="14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bg-BG" altLang="ja-JP" sz="14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endParaRPr lang="en-US" altLang="ja-JP" sz="1400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4205581" y="6722588"/>
            <a:ext cx="1345380" cy="412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ja-JP" sz="3500" b="1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3,800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5375347" y="6710729"/>
            <a:ext cx="363823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40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円</a:t>
            </a:r>
            <a:endParaRPr lang="en-US" altLang="ja-JP" sz="1400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94" y="7594292"/>
            <a:ext cx="713232" cy="195072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999144" y="7594292"/>
            <a:ext cx="713232" cy="195072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8" y="8118914"/>
            <a:ext cx="1374648" cy="1374648"/>
          </a:xfrm>
          <a:prstGeom prst="rect">
            <a:avLst/>
          </a:prstGeom>
        </p:spPr>
      </p:pic>
      <p:sp>
        <p:nvSpPr>
          <p:cNvPr id="46" name="正方形/長方形 45"/>
          <p:cNvSpPr/>
          <p:nvPr/>
        </p:nvSpPr>
        <p:spPr>
          <a:xfrm>
            <a:off x="666855" y="8245539"/>
            <a:ext cx="1141737" cy="112579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pic>
        <p:nvPicPr>
          <p:cNvPr id="47" name="図 4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946" y="8118914"/>
            <a:ext cx="1374648" cy="1374648"/>
          </a:xfrm>
          <a:prstGeom prst="rect">
            <a:avLst/>
          </a:prstGeom>
        </p:spPr>
      </p:pic>
      <p:sp>
        <p:nvSpPr>
          <p:cNvPr id="48" name="正方形/長方形 47"/>
          <p:cNvSpPr/>
          <p:nvPr/>
        </p:nvSpPr>
        <p:spPr>
          <a:xfrm>
            <a:off x="2347993" y="8245539"/>
            <a:ext cx="1141737" cy="112579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pic>
        <p:nvPicPr>
          <p:cNvPr id="49" name="図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266" y="8118914"/>
            <a:ext cx="1374648" cy="1374648"/>
          </a:xfrm>
          <a:prstGeom prst="rect">
            <a:avLst/>
          </a:prstGeom>
        </p:spPr>
      </p:pic>
      <p:sp>
        <p:nvSpPr>
          <p:cNvPr id="50" name="正方形/長方形 49"/>
          <p:cNvSpPr/>
          <p:nvPr/>
        </p:nvSpPr>
        <p:spPr>
          <a:xfrm>
            <a:off x="4065313" y="8245539"/>
            <a:ext cx="1141737" cy="112579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pic>
        <p:nvPicPr>
          <p:cNvPr id="51" name="図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598" y="8118914"/>
            <a:ext cx="1374648" cy="1374648"/>
          </a:xfrm>
          <a:prstGeom prst="rect">
            <a:avLst/>
          </a:prstGeom>
        </p:spPr>
      </p:pic>
      <p:sp>
        <p:nvSpPr>
          <p:cNvPr id="52" name="正方形/長方形 51"/>
          <p:cNvSpPr/>
          <p:nvPr/>
        </p:nvSpPr>
        <p:spPr>
          <a:xfrm>
            <a:off x="5750645" y="8245539"/>
            <a:ext cx="1141737" cy="112579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571" y="10195103"/>
            <a:ext cx="1511808" cy="54864"/>
          </a:xfrm>
          <a:prstGeom prst="rect">
            <a:avLst/>
          </a:prstGeom>
        </p:spPr>
      </p:pic>
      <p:cxnSp>
        <p:nvCxnSpPr>
          <p:cNvPr id="53" name="直線コネクタ 52"/>
          <p:cNvCxnSpPr/>
          <p:nvPr/>
        </p:nvCxnSpPr>
        <p:spPr>
          <a:xfrm flipH="1">
            <a:off x="4706857" y="9726253"/>
            <a:ext cx="270724" cy="671360"/>
          </a:xfrm>
          <a:prstGeom prst="line">
            <a:avLst/>
          </a:prstGeom>
          <a:ln>
            <a:solidFill>
              <a:srgbClr val="4334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 flipH="1">
            <a:off x="2570945" y="9726253"/>
            <a:ext cx="270724" cy="671360"/>
          </a:xfrm>
          <a:prstGeom prst="line">
            <a:avLst/>
          </a:prstGeom>
          <a:ln>
            <a:solidFill>
              <a:srgbClr val="4334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図 5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266" y="656224"/>
            <a:ext cx="231648" cy="1170432"/>
          </a:xfrm>
          <a:prstGeom prst="rect">
            <a:avLst/>
          </a:prstGeom>
        </p:spPr>
      </p:pic>
      <p:sp>
        <p:nvSpPr>
          <p:cNvPr id="61" name="テキスト ボックス 60"/>
          <p:cNvSpPr txBox="1"/>
          <p:nvPr/>
        </p:nvSpPr>
        <p:spPr>
          <a:xfrm>
            <a:off x="5286957" y="656224"/>
            <a:ext cx="1634360" cy="1182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ja-JP" altLang="en-US" sz="1000" spc="1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幹事の皆様、今年の締めは◯◯◯◯◯にお任せください。美味しく楽しいひとときをご提案します！</a:t>
            </a:r>
            <a:endParaRPr kumimoji="1" lang="ja-JP" altLang="en-US" dirty="0"/>
          </a:p>
        </p:txBody>
      </p:sp>
      <p:pic>
        <p:nvPicPr>
          <p:cNvPr id="62" name="図 6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772180" y="656224"/>
            <a:ext cx="231648" cy="1170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942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26" y="3084484"/>
            <a:ext cx="6446520" cy="4239768"/>
          </a:xfrm>
          <a:prstGeom prst="rect">
            <a:avLst/>
          </a:prstGeom>
        </p:spPr>
      </p:pic>
      <p:sp>
        <p:nvSpPr>
          <p:cNvPr id="33" name="正方形/長方形 32"/>
          <p:cNvSpPr/>
          <p:nvPr/>
        </p:nvSpPr>
        <p:spPr>
          <a:xfrm>
            <a:off x="842474" y="7568493"/>
            <a:ext cx="5853771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2200" b="1" spc="50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みんなで楽しくカンパイしよう</a:t>
            </a:r>
            <a:r>
              <a:rPr lang="en-US" altLang="ja-JP" sz="2200" b="1" spc="50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!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468038" y="9726253"/>
            <a:ext cx="2278519" cy="35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300" b="1" spc="100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サンプルの飲食店</a:t>
            </a:r>
            <a:endParaRPr lang="en-US" altLang="ja-JP" sz="1300" b="1" spc="100" dirty="0">
              <a:solidFill>
                <a:srgbClr val="43341D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485553" y="9975833"/>
            <a:ext cx="27236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9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</a:t>
            </a:r>
          </a:p>
          <a:p>
            <a:r>
              <a:rPr lang="ja-JP" altLang="en-US" sz="9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900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662545" y="3439791"/>
            <a:ext cx="3998422" cy="29111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427" y="1797151"/>
            <a:ext cx="1871472" cy="417576"/>
          </a:xfrm>
          <a:prstGeom prst="rect">
            <a:avLst/>
          </a:prstGeom>
        </p:spPr>
      </p:pic>
      <p:sp>
        <p:nvSpPr>
          <p:cNvPr id="36" name="正方形/長方形 35"/>
          <p:cNvSpPr/>
          <p:nvPr/>
        </p:nvSpPr>
        <p:spPr>
          <a:xfrm>
            <a:off x="809655" y="6560475"/>
            <a:ext cx="2395741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1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お料理</a:t>
            </a:r>
            <a:r>
              <a:rPr lang="en-US" altLang="ja-JP" sz="11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8</a:t>
            </a:r>
            <a:r>
              <a:rPr lang="ja-JP" altLang="en-US" sz="11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品</a:t>
            </a:r>
            <a:endParaRPr lang="en-US" altLang="ja-JP" sz="1100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11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飲み放題</a:t>
            </a:r>
            <a:r>
              <a:rPr lang="en-US" altLang="ja-JP" sz="11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2</a:t>
            </a:r>
            <a:r>
              <a:rPr lang="ja-JP" altLang="en-US" sz="11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時間</a:t>
            </a:r>
            <a:endParaRPr lang="en-US" altLang="ja-JP" sz="1100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786374" y="9919889"/>
            <a:ext cx="192048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b="1" spc="200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ご予約は</a:t>
            </a:r>
            <a:r>
              <a:rPr lang="ja-JP" altLang="en-US" sz="1300" b="1" spc="20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お早めに</a:t>
            </a:r>
            <a:endParaRPr kumimoji="1" lang="ja-JP" altLang="en-US" sz="1300" b="1" spc="200" dirty="0">
              <a:solidFill>
                <a:srgbClr val="43341D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258023" y="9801556"/>
            <a:ext cx="1846980" cy="4598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b="1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00" y="524741"/>
            <a:ext cx="3581400" cy="128625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250" y="2927998"/>
            <a:ext cx="408432" cy="917448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6765950" y="2981483"/>
            <a:ext cx="384721" cy="81047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kumimoji="1" lang="ja-JP" altLang="en-US" sz="1300" b="1" spc="100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オススメ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5855548" y="3376287"/>
            <a:ext cx="923330" cy="336245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kumimoji="1" lang="ja-JP" altLang="en-US" sz="4800" b="1" spc="300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宴会コース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809655" y="3394712"/>
            <a:ext cx="877163" cy="311331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1800"/>
              </a:lnSpc>
            </a:pPr>
            <a:r>
              <a:rPr kumimoji="1" lang="ja-JP" altLang="en-US" sz="1200" spc="1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小鉢・厚揚げのサラダ・刺身の盛り合わせ・生ハム・和牛の握り・鶏つくねの</a:t>
            </a:r>
            <a:r>
              <a:rPr kumimoji="1" lang="ja-JP" altLang="en-US" sz="1200" spc="10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ちゃんこ・豚の角煮・</a:t>
            </a:r>
            <a:r>
              <a:rPr kumimoji="1" lang="ja-JP" altLang="en-US" sz="1200" spc="1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〆のデザート</a:t>
            </a:r>
          </a:p>
        </p:txBody>
      </p:sp>
      <p:cxnSp>
        <p:nvCxnSpPr>
          <p:cNvPr id="16" name="直線コネクタ 15"/>
          <p:cNvCxnSpPr/>
          <p:nvPr/>
        </p:nvCxnSpPr>
        <p:spPr>
          <a:xfrm>
            <a:off x="846574" y="6508865"/>
            <a:ext cx="4814393" cy="0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/>
          <p:cNvSpPr/>
          <p:nvPr/>
        </p:nvSpPr>
        <p:spPr>
          <a:xfrm>
            <a:off x="3303647" y="6710729"/>
            <a:ext cx="1125381" cy="347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4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お一人様</a:t>
            </a:r>
            <a:r>
              <a:rPr lang="en-US" altLang="ja-JP" sz="14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bg-BG" altLang="ja-JP" sz="14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endParaRPr lang="en-US" altLang="ja-JP" sz="1400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4205581" y="6722588"/>
            <a:ext cx="1345380" cy="412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ja-JP" sz="3500" b="1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3,800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5375347" y="6710729"/>
            <a:ext cx="363823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40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円</a:t>
            </a:r>
            <a:endParaRPr lang="en-US" altLang="ja-JP" sz="1400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94" y="7594292"/>
            <a:ext cx="713232" cy="195072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999144" y="7594292"/>
            <a:ext cx="713232" cy="195072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8" y="8118914"/>
            <a:ext cx="1374648" cy="1374648"/>
          </a:xfrm>
          <a:prstGeom prst="rect">
            <a:avLst/>
          </a:prstGeom>
        </p:spPr>
      </p:pic>
      <p:sp>
        <p:nvSpPr>
          <p:cNvPr id="46" name="正方形/長方形 45"/>
          <p:cNvSpPr/>
          <p:nvPr/>
        </p:nvSpPr>
        <p:spPr>
          <a:xfrm>
            <a:off x="666855" y="8245539"/>
            <a:ext cx="1141737" cy="112579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pic>
        <p:nvPicPr>
          <p:cNvPr id="47" name="図 4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946" y="8118914"/>
            <a:ext cx="1374648" cy="1374648"/>
          </a:xfrm>
          <a:prstGeom prst="rect">
            <a:avLst/>
          </a:prstGeom>
        </p:spPr>
      </p:pic>
      <p:sp>
        <p:nvSpPr>
          <p:cNvPr id="48" name="正方形/長方形 47"/>
          <p:cNvSpPr/>
          <p:nvPr/>
        </p:nvSpPr>
        <p:spPr>
          <a:xfrm>
            <a:off x="2347993" y="8245539"/>
            <a:ext cx="1141737" cy="112579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pic>
        <p:nvPicPr>
          <p:cNvPr id="49" name="図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266" y="8118914"/>
            <a:ext cx="1374648" cy="1374648"/>
          </a:xfrm>
          <a:prstGeom prst="rect">
            <a:avLst/>
          </a:prstGeom>
        </p:spPr>
      </p:pic>
      <p:sp>
        <p:nvSpPr>
          <p:cNvPr id="50" name="正方形/長方形 49"/>
          <p:cNvSpPr/>
          <p:nvPr/>
        </p:nvSpPr>
        <p:spPr>
          <a:xfrm>
            <a:off x="4065313" y="8245539"/>
            <a:ext cx="1141737" cy="112579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pic>
        <p:nvPicPr>
          <p:cNvPr id="51" name="図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598" y="8118914"/>
            <a:ext cx="1374648" cy="1374648"/>
          </a:xfrm>
          <a:prstGeom prst="rect">
            <a:avLst/>
          </a:prstGeom>
        </p:spPr>
      </p:pic>
      <p:sp>
        <p:nvSpPr>
          <p:cNvPr id="52" name="正方形/長方形 51"/>
          <p:cNvSpPr/>
          <p:nvPr/>
        </p:nvSpPr>
        <p:spPr>
          <a:xfrm>
            <a:off x="5750645" y="8245539"/>
            <a:ext cx="1141737" cy="112579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571" y="10195103"/>
            <a:ext cx="1511808" cy="54864"/>
          </a:xfrm>
          <a:prstGeom prst="rect">
            <a:avLst/>
          </a:prstGeom>
        </p:spPr>
      </p:pic>
      <p:cxnSp>
        <p:nvCxnSpPr>
          <p:cNvPr id="53" name="直線コネクタ 52"/>
          <p:cNvCxnSpPr/>
          <p:nvPr/>
        </p:nvCxnSpPr>
        <p:spPr>
          <a:xfrm flipH="1">
            <a:off x="4706857" y="9726253"/>
            <a:ext cx="270724" cy="671360"/>
          </a:xfrm>
          <a:prstGeom prst="line">
            <a:avLst/>
          </a:prstGeom>
          <a:ln>
            <a:solidFill>
              <a:srgbClr val="4334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 flipH="1">
            <a:off x="2570945" y="9726253"/>
            <a:ext cx="270724" cy="671360"/>
          </a:xfrm>
          <a:prstGeom prst="line">
            <a:avLst/>
          </a:prstGeom>
          <a:ln>
            <a:solidFill>
              <a:srgbClr val="4334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図 5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266" y="656224"/>
            <a:ext cx="231648" cy="1170432"/>
          </a:xfrm>
          <a:prstGeom prst="rect">
            <a:avLst/>
          </a:prstGeom>
        </p:spPr>
      </p:pic>
      <p:sp>
        <p:nvSpPr>
          <p:cNvPr id="61" name="テキスト ボックス 60"/>
          <p:cNvSpPr txBox="1"/>
          <p:nvPr/>
        </p:nvSpPr>
        <p:spPr>
          <a:xfrm>
            <a:off x="5286957" y="656224"/>
            <a:ext cx="1634360" cy="1182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ja-JP" altLang="en-US" sz="1000" spc="100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幹事の皆様、今年の締めは◯◯◯◯◯にお任せください。美味しく楽しいひとときをご提案します！</a:t>
            </a:r>
            <a:endParaRPr kumimoji="1" lang="ja-JP" altLang="en-US" dirty="0"/>
          </a:p>
        </p:txBody>
      </p:sp>
      <p:pic>
        <p:nvPicPr>
          <p:cNvPr id="62" name="図 6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772180" y="656224"/>
            <a:ext cx="231648" cy="1170432"/>
          </a:xfrm>
          <a:prstGeom prst="rect">
            <a:avLst/>
          </a:prstGeom>
        </p:spPr>
      </p:pic>
      <p:sp>
        <p:nvSpPr>
          <p:cNvPr id="41" name="正方形/長方形 40"/>
          <p:cNvSpPr/>
          <p:nvPr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4" name="正方形/長方形 53"/>
          <p:cNvSpPr/>
          <p:nvPr/>
        </p:nvSpPr>
        <p:spPr>
          <a:xfrm>
            <a:off x="520859" y="296105"/>
            <a:ext cx="3619541" cy="134425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タイトルを変更することも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可能です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5362411" y="697325"/>
            <a:ext cx="1416468" cy="109982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842474" y="3393873"/>
            <a:ext cx="705352" cy="299064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1662545" y="3390301"/>
            <a:ext cx="4051578" cy="299421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5988011" y="2908523"/>
            <a:ext cx="1162660" cy="365195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842474" y="6586456"/>
            <a:ext cx="4871649" cy="47161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1686818" y="7554608"/>
            <a:ext cx="4063828" cy="32524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66" name="正方形/長方形 65"/>
          <p:cNvSpPr/>
          <p:nvPr/>
        </p:nvSpPr>
        <p:spPr>
          <a:xfrm>
            <a:off x="666855" y="8228756"/>
            <a:ext cx="1141737" cy="115085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写真を入れることが</a:t>
            </a:r>
            <a:endParaRPr kumimoji="1" lang="en-US" altLang="ja-JP" sz="1400" b="1" dirty="0"/>
          </a:p>
          <a:p>
            <a:pPr algn="ctr"/>
            <a:r>
              <a:rPr kumimoji="1" lang="ja-JP" altLang="en-US" sz="1400" b="1" dirty="0"/>
              <a:t>できます</a:t>
            </a:r>
          </a:p>
        </p:txBody>
      </p:sp>
      <p:sp>
        <p:nvSpPr>
          <p:cNvPr id="67" name="正方形/長方形 66"/>
          <p:cNvSpPr/>
          <p:nvPr/>
        </p:nvSpPr>
        <p:spPr>
          <a:xfrm>
            <a:off x="2344964" y="8228756"/>
            <a:ext cx="1141737" cy="115085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写真を入れることが</a:t>
            </a:r>
            <a:endParaRPr kumimoji="1" lang="en-US" altLang="ja-JP" sz="1400" b="1" dirty="0"/>
          </a:p>
          <a:p>
            <a:pPr algn="ctr"/>
            <a:r>
              <a:rPr kumimoji="1" lang="ja-JP" altLang="en-US" sz="1400" b="1" dirty="0"/>
              <a:t>できます</a:t>
            </a:r>
          </a:p>
        </p:txBody>
      </p:sp>
      <p:sp>
        <p:nvSpPr>
          <p:cNvPr id="68" name="正方形/長方形 67"/>
          <p:cNvSpPr/>
          <p:nvPr/>
        </p:nvSpPr>
        <p:spPr>
          <a:xfrm>
            <a:off x="4059702" y="8228756"/>
            <a:ext cx="1141737" cy="115085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写真を入れることが</a:t>
            </a:r>
            <a:endParaRPr kumimoji="1" lang="en-US" altLang="ja-JP" sz="1400" b="1" dirty="0"/>
          </a:p>
          <a:p>
            <a:pPr algn="ctr"/>
            <a:r>
              <a:rPr kumimoji="1" lang="ja-JP" altLang="en-US" sz="1400" b="1" dirty="0"/>
              <a:t>できます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5755013" y="8228756"/>
            <a:ext cx="1141737" cy="115085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写真を入れることが</a:t>
            </a:r>
            <a:endParaRPr kumimoji="1" lang="en-US" altLang="ja-JP" sz="1400" b="1" dirty="0"/>
          </a:p>
          <a:p>
            <a:pPr algn="ctr"/>
            <a:r>
              <a:rPr kumimoji="1" lang="ja-JP" altLang="en-US" sz="1400" b="1" dirty="0"/>
              <a:t>できます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520859" y="9592235"/>
            <a:ext cx="6482969" cy="93939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437705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07863" y="347676"/>
            <a:ext cx="6936366" cy="529513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1044</TotalTime>
  <Words>426</Words>
  <Application>Microsoft Office PowerPoint</Application>
  <PresentationFormat>ユーザー設定</PresentationFormat>
  <Paragraphs>74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電通</cp:lastModifiedBy>
  <cp:revision>49</cp:revision>
  <cp:lastPrinted>2016-11-14T12:10:14Z</cp:lastPrinted>
  <dcterms:created xsi:type="dcterms:W3CDTF">2016-11-14T11:00:59Z</dcterms:created>
  <dcterms:modified xsi:type="dcterms:W3CDTF">2016-11-28T06:05:15Z</dcterms:modified>
</cp:coreProperties>
</file>