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sldIdLst>
    <p:sldId id="260" r:id="rId2"/>
    <p:sldId id="259" r:id="rId3"/>
    <p:sldId id="257" r:id="rId4"/>
  </p:sldIdLst>
  <p:sldSz cx="9906000" cy="6858000" type="A4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B62D"/>
    <a:srgbClr val="D20B17"/>
    <a:srgbClr val="B32228"/>
    <a:srgbClr val="BD242A"/>
    <a:srgbClr val="2B2D2D"/>
    <a:srgbClr val="FFF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5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48" y="102"/>
      </p:cViewPr>
      <p:guideLst>
        <p:guide orient="horz" pos="2160"/>
        <p:guide pos="3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690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"/>
            <a:ext cx="4953600" cy="685799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2"/>
            <a:ext cx="4953600" cy="6857998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000" y="15240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09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113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9041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106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732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279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53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912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343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616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4953600" cy="685799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"/>
            <a:ext cx="49536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690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880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632805" y="2454150"/>
            <a:ext cx="3676455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82"/>
              </a:lnSpc>
            </a:pPr>
            <a:r>
              <a:rPr lang="ja-JP" altLang="en-US" sz="75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新年明けましておめでとうございます。</a:t>
            </a:r>
            <a:endParaRPr lang="en-US" altLang="ja-JP" sz="754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382"/>
              </a:lnSpc>
            </a:pPr>
            <a:r>
              <a:rPr lang="ja-JP" altLang="en-US" sz="75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新しい年のはじまりに気の合う仲間と宴会コースはいかがですか？</a:t>
            </a:r>
            <a:endParaRPr lang="en-US" altLang="ja-JP" sz="754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382"/>
              </a:lnSpc>
            </a:pPr>
            <a:r>
              <a:rPr lang="ja-JP" altLang="en-US" sz="75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楽しく美味しいひとときをお過ごしください。</a:t>
            </a:r>
            <a:endParaRPr lang="en-US" altLang="ja-JP" sz="754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622904" y="6290246"/>
            <a:ext cx="1431021" cy="295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79" spc="63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サンプルの飲食店</a:t>
            </a:r>
            <a:endParaRPr lang="en-US" altLang="ja-JP" sz="879" spc="63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629505" y="6441238"/>
            <a:ext cx="1710562" cy="237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62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7322" y="3789096"/>
            <a:ext cx="2321637" cy="158130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写真を入れてください</a:t>
            </a:r>
            <a:r>
              <a:rPr kumimoji="1" lang="en-US" altLang="ja-JP" sz="879" b="1" dirty="0"/>
              <a:t> </a:t>
            </a:r>
            <a:endParaRPr kumimoji="1" lang="ja-JP" altLang="en-US" sz="879" b="1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797" y="1550894"/>
            <a:ext cx="2157409" cy="72934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370" y="1200208"/>
            <a:ext cx="1175376" cy="26225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22" y="3183781"/>
            <a:ext cx="3585471" cy="3637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22" y="3410745"/>
            <a:ext cx="409659" cy="250773"/>
          </a:xfrm>
          <a:prstGeom prst="rect">
            <a:avLst/>
          </a:prstGeom>
        </p:spPr>
      </p:pic>
      <p:sp>
        <p:nvSpPr>
          <p:cNvPr id="24" name="正方形/長方形 23"/>
          <p:cNvSpPr/>
          <p:nvPr/>
        </p:nvSpPr>
        <p:spPr>
          <a:xfrm>
            <a:off x="651609" y="3386338"/>
            <a:ext cx="468622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82"/>
              </a:lnSpc>
            </a:pPr>
            <a:r>
              <a:rPr lang="ja-JP" altLang="en-US" sz="503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おすすめ</a:t>
            </a:r>
            <a:endParaRPr lang="en-US" altLang="ja-JP" sz="503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125896" y="3475181"/>
            <a:ext cx="2022117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82"/>
              </a:lnSpc>
            </a:pPr>
            <a:r>
              <a:rPr lang="ja-JP" altLang="en-US" sz="2261" spc="18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宴会コース</a:t>
            </a:r>
            <a:endParaRPr lang="en-US" altLang="ja-JP" sz="2261" spc="18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894304" y="3458351"/>
            <a:ext cx="732148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82"/>
              </a:lnSpc>
            </a:pPr>
            <a:r>
              <a:rPr lang="ja-JP" altLang="en-US" sz="565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お一人様</a:t>
            </a:r>
            <a:endParaRPr lang="en-US" altLang="ja-JP" sz="565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417829" y="3468611"/>
            <a:ext cx="940353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82"/>
              </a:lnSpc>
            </a:pPr>
            <a:r>
              <a:rPr lang="en-US" altLang="ja-JP" sz="1947" dirty="0">
                <a:solidFill>
                  <a:srgbClr val="F8B62D"/>
                </a:solidFill>
                <a:latin typeface="+mn-ea"/>
                <a:cs typeface="Hiragino Kaku Gothic Pro W3" charset="-128"/>
              </a:rPr>
              <a:t>3,800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008680" y="3458351"/>
            <a:ext cx="468622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82"/>
              </a:lnSpc>
            </a:pPr>
            <a:r>
              <a:rPr lang="ja-JP" altLang="en-US" sz="565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円</a:t>
            </a:r>
            <a:endParaRPr lang="en-US" altLang="ja-JP" sz="565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3114477" y="3787520"/>
            <a:ext cx="1148316" cy="7495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写真を入れてください</a:t>
            </a:r>
            <a:r>
              <a:rPr kumimoji="1" lang="en-US" altLang="ja-JP" sz="879" b="1" dirty="0"/>
              <a:t> </a:t>
            </a:r>
            <a:endParaRPr kumimoji="1" lang="ja-JP" altLang="en-US" sz="879" b="1" dirty="0"/>
          </a:p>
        </p:txBody>
      </p:sp>
      <p:sp>
        <p:nvSpPr>
          <p:cNvPr id="32" name="正方形/長方形 31"/>
          <p:cNvSpPr/>
          <p:nvPr/>
        </p:nvSpPr>
        <p:spPr>
          <a:xfrm>
            <a:off x="3114477" y="4620824"/>
            <a:ext cx="1148316" cy="7495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写真を入れてください</a:t>
            </a:r>
            <a:r>
              <a:rPr kumimoji="1" lang="en-US" altLang="ja-JP" sz="879" b="1" dirty="0"/>
              <a:t> </a:t>
            </a:r>
            <a:endParaRPr kumimoji="1" lang="ja-JP" altLang="en-US" sz="879" b="1" dirty="0"/>
          </a:p>
        </p:txBody>
      </p:sp>
      <p:sp>
        <p:nvSpPr>
          <p:cNvPr id="9" name="正方形/長方形 8"/>
          <p:cNvSpPr/>
          <p:nvPr/>
        </p:nvSpPr>
        <p:spPr>
          <a:xfrm>
            <a:off x="677322" y="5461236"/>
            <a:ext cx="3585471" cy="402661"/>
          </a:xfrm>
          <a:prstGeom prst="rect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38"/>
          </a:p>
        </p:txBody>
      </p:sp>
      <p:sp>
        <p:nvSpPr>
          <p:cNvPr id="34" name="正方形/長方形 33"/>
          <p:cNvSpPr/>
          <p:nvPr/>
        </p:nvSpPr>
        <p:spPr>
          <a:xfrm>
            <a:off x="701808" y="5519811"/>
            <a:ext cx="235593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79"/>
              </a:lnSpc>
            </a:pP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小鉢・厚揚げのサラダ・刺身の盛り合わせ・生ハム・和牛の握り・鶏つくねのちゃんこ・豚の角煮・〆のデザート</a:t>
            </a:r>
            <a:endParaRPr lang="en-US" altLang="ja-JP" sz="754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3094676" y="5514590"/>
            <a:ext cx="150464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79"/>
              </a:lnSpc>
            </a:pP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お料理</a:t>
            </a:r>
            <a:r>
              <a:rPr lang="en-US" altLang="ja-JP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8</a:t>
            </a: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品</a:t>
            </a:r>
            <a:endParaRPr lang="en-US" altLang="ja-JP" sz="62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879"/>
              </a:lnSpc>
            </a:pP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飲み放題</a:t>
            </a:r>
            <a:r>
              <a:rPr lang="en-US" altLang="ja-JP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2</a:t>
            </a: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時間</a:t>
            </a:r>
            <a:endParaRPr lang="en-US" altLang="ja-JP" sz="754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11" y="6150790"/>
            <a:ext cx="1251948" cy="61257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09565" y="6150790"/>
            <a:ext cx="1251948" cy="61257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885218" y="6093089"/>
            <a:ext cx="1206156" cy="208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54" spc="125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ご予約はお早めに！</a:t>
            </a:r>
            <a:endParaRPr kumimoji="1" lang="ja-JP" altLang="en-US" sz="754" spc="125" dirty="0"/>
          </a:p>
        </p:txBody>
      </p:sp>
      <p:sp>
        <p:nvSpPr>
          <p:cNvPr id="12" name="正方形/長方形 11"/>
          <p:cNvSpPr/>
          <p:nvPr/>
        </p:nvSpPr>
        <p:spPr>
          <a:xfrm>
            <a:off x="2405023" y="6231523"/>
            <a:ext cx="1877437" cy="5272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884" dirty="0">
                <a:solidFill>
                  <a:schemeClr val="bg1"/>
                </a:solidFill>
                <a:latin typeface="+mn-ea"/>
                <a:cs typeface="Hiragino Kaku Gothic Pro W3" charset="-128"/>
              </a:rPr>
              <a:t>0000-000-0000</a:t>
            </a:r>
          </a:p>
        </p:txBody>
      </p:sp>
      <p:cxnSp>
        <p:nvCxnSpPr>
          <p:cNvPr id="23" name="直線コネクタ 22"/>
          <p:cNvCxnSpPr/>
          <p:nvPr/>
        </p:nvCxnSpPr>
        <p:spPr>
          <a:xfrm>
            <a:off x="3068272" y="5517246"/>
            <a:ext cx="0" cy="3000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正方形/長方形 60"/>
          <p:cNvSpPr/>
          <p:nvPr/>
        </p:nvSpPr>
        <p:spPr>
          <a:xfrm>
            <a:off x="5642955" y="2454150"/>
            <a:ext cx="3676455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82"/>
              </a:lnSpc>
            </a:pPr>
            <a:r>
              <a:rPr lang="ja-JP" altLang="en-US" sz="75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新年明けましておめでとうございます。</a:t>
            </a:r>
            <a:endParaRPr lang="en-US" altLang="ja-JP" sz="754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382"/>
              </a:lnSpc>
            </a:pPr>
            <a:r>
              <a:rPr lang="ja-JP" altLang="en-US" sz="75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新しい年のはじまりに気の合う仲間と宴会コースはいかがですか？</a:t>
            </a:r>
            <a:endParaRPr lang="en-US" altLang="ja-JP" sz="754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1382"/>
              </a:lnSpc>
            </a:pPr>
            <a:r>
              <a:rPr lang="ja-JP" altLang="en-US" sz="75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楽しく美味しいひとときをお過ごしください。</a:t>
            </a:r>
            <a:endParaRPr lang="en-US" altLang="ja-JP" sz="754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5633054" y="6290246"/>
            <a:ext cx="1431021" cy="295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79" spc="63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サンプルの飲食店</a:t>
            </a:r>
            <a:endParaRPr lang="en-US" altLang="ja-JP" sz="879" spc="63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5639655" y="6441238"/>
            <a:ext cx="1710562" cy="237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62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5687472" y="3789096"/>
            <a:ext cx="2321637" cy="158130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写真を入れてください</a:t>
            </a:r>
            <a:r>
              <a:rPr kumimoji="1" lang="en-US" altLang="ja-JP" sz="879" b="1" dirty="0"/>
              <a:t> </a:t>
            </a:r>
            <a:endParaRPr kumimoji="1" lang="ja-JP" altLang="en-US" sz="879" b="1" dirty="0"/>
          </a:p>
        </p:txBody>
      </p:sp>
      <p:pic>
        <p:nvPicPr>
          <p:cNvPr id="65" name="図 6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947" y="1550894"/>
            <a:ext cx="2157409" cy="729345"/>
          </a:xfrm>
          <a:prstGeom prst="rect">
            <a:avLst/>
          </a:prstGeom>
        </p:spPr>
      </p:pic>
      <p:pic>
        <p:nvPicPr>
          <p:cNvPr id="66" name="図 6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520" y="1200208"/>
            <a:ext cx="1175376" cy="262258"/>
          </a:xfrm>
          <a:prstGeom prst="rect">
            <a:avLst/>
          </a:prstGeom>
        </p:spPr>
      </p:pic>
      <p:pic>
        <p:nvPicPr>
          <p:cNvPr id="67" name="図 6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472" y="3183781"/>
            <a:ext cx="3585471" cy="36372"/>
          </a:xfrm>
          <a:prstGeom prst="rect">
            <a:avLst/>
          </a:prstGeom>
        </p:spPr>
      </p:pic>
      <p:pic>
        <p:nvPicPr>
          <p:cNvPr id="68" name="図 6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472" y="3410745"/>
            <a:ext cx="409659" cy="250773"/>
          </a:xfrm>
          <a:prstGeom prst="rect">
            <a:avLst/>
          </a:prstGeom>
        </p:spPr>
      </p:pic>
      <p:sp>
        <p:nvSpPr>
          <p:cNvPr id="69" name="正方形/長方形 68"/>
          <p:cNvSpPr/>
          <p:nvPr/>
        </p:nvSpPr>
        <p:spPr>
          <a:xfrm>
            <a:off x="5661759" y="3386338"/>
            <a:ext cx="468622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82"/>
              </a:lnSpc>
            </a:pPr>
            <a:r>
              <a:rPr lang="ja-JP" altLang="en-US" sz="503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おすすめ</a:t>
            </a:r>
            <a:endParaRPr lang="en-US" altLang="ja-JP" sz="503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6136046" y="3475181"/>
            <a:ext cx="2022117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82"/>
              </a:lnSpc>
            </a:pPr>
            <a:r>
              <a:rPr lang="ja-JP" altLang="en-US" sz="2261" spc="18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宴会コース</a:t>
            </a:r>
            <a:endParaRPr lang="en-US" altLang="ja-JP" sz="2261" spc="18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7910119" y="3458351"/>
            <a:ext cx="720818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82"/>
              </a:lnSpc>
            </a:pPr>
            <a:r>
              <a:rPr lang="ja-JP" altLang="en-US" sz="565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お一人様</a:t>
            </a:r>
            <a:endParaRPr lang="en-US" altLang="ja-JP" sz="565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8427980" y="3468611"/>
            <a:ext cx="1059472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82"/>
              </a:lnSpc>
            </a:pPr>
            <a:r>
              <a:rPr lang="en-US" altLang="ja-JP" sz="1947" dirty="0">
                <a:solidFill>
                  <a:srgbClr val="F8B62D"/>
                </a:solidFill>
                <a:latin typeface="+mn-ea"/>
                <a:cs typeface="Hiragino Kaku Gothic Pro W3" charset="-128"/>
              </a:rPr>
              <a:t>3,800</a:t>
            </a:r>
          </a:p>
        </p:txBody>
      </p:sp>
      <p:sp>
        <p:nvSpPr>
          <p:cNvPr id="73" name="正方形/長方形 72"/>
          <p:cNvSpPr/>
          <p:nvPr/>
        </p:nvSpPr>
        <p:spPr>
          <a:xfrm>
            <a:off x="9018830" y="3458351"/>
            <a:ext cx="468622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82"/>
              </a:lnSpc>
            </a:pPr>
            <a:r>
              <a:rPr lang="ja-JP" altLang="en-US" sz="565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円</a:t>
            </a:r>
            <a:endParaRPr lang="en-US" altLang="ja-JP" sz="565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8124627" y="3787520"/>
            <a:ext cx="1148316" cy="7495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写真を入れてください</a:t>
            </a:r>
            <a:r>
              <a:rPr kumimoji="1" lang="en-US" altLang="ja-JP" sz="879" b="1" dirty="0"/>
              <a:t> </a:t>
            </a:r>
            <a:endParaRPr kumimoji="1" lang="ja-JP" altLang="en-US" sz="879" b="1" dirty="0"/>
          </a:p>
        </p:txBody>
      </p:sp>
      <p:sp>
        <p:nvSpPr>
          <p:cNvPr id="75" name="正方形/長方形 74"/>
          <p:cNvSpPr/>
          <p:nvPr/>
        </p:nvSpPr>
        <p:spPr>
          <a:xfrm>
            <a:off x="8124627" y="4620824"/>
            <a:ext cx="1148316" cy="7495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写真を入れてください</a:t>
            </a:r>
            <a:r>
              <a:rPr kumimoji="1" lang="en-US" altLang="ja-JP" sz="879" b="1" dirty="0"/>
              <a:t> </a:t>
            </a:r>
            <a:endParaRPr kumimoji="1" lang="ja-JP" altLang="en-US" sz="879" b="1" dirty="0"/>
          </a:p>
        </p:txBody>
      </p:sp>
      <p:sp>
        <p:nvSpPr>
          <p:cNvPr id="76" name="正方形/長方形 75"/>
          <p:cNvSpPr/>
          <p:nvPr/>
        </p:nvSpPr>
        <p:spPr>
          <a:xfrm>
            <a:off x="5687472" y="5461236"/>
            <a:ext cx="3585471" cy="402661"/>
          </a:xfrm>
          <a:prstGeom prst="rect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38"/>
          </a:p>
        </p:txBody>
      </p:sp>
      <p:sp>
        <p:nvSpPr>
          <p:cNvPr id="77" name="正方形/長方形 76"/>
          <p:cNvSpPr/>
          <p:nvPr/>
        </p:nvSpPr>
        <p:spPr>
          <a:xfrm>
            <a:off x="5711958" y="5519811"/>
            <a:ext cx="235593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79"/>
              </a:lnSpc>
            </a:pP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小鉢・厚揚げのサラダ・刺身の盛り合わせ・生ハム・和牛の握り・鶏つくねのちゃんこ・豚の角煮・〆のデザート</a:t>
            </a:r>
            <a:endParaRPr lang="en-US" altLang="ja-JP" sz="754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78" name="正方形/長方形 77"/>
          <p:cNvSpPr/>
          <p:nvPr/>
        </p:nvSpPr>
        <p:spPr>
          <a:xfrm>
            <a:off x="8104826" y="5514590"/>
            <a:ext cx="150464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79"/>
              </a:lnSpc>
            </a:pP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お料理</a:t>
            </a:r>
            <a:r>
              <a:rPr lang="en-US" altLang="ja-JP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8</a:t>
            </a: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品</a:t>
            </a:r>
            <a:endParaRPr lang="en-US" altLang="ja-JP" sz="62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879"/>
              </a:lnSpc>
            </a:pP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飲み放題</a:t>
            </a:r>
            <a:r>
              <a:rPr lang="en-US" altLang="ja-JP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2</a:t>
            </a: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時間</a:t>
            </a:r>
            <a:endParaRPr lang="en-US" altLang="ja-JP" sz="754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79" name="図 7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461" y="6150790"/>
            <a:ext cx="1251948" cy="61257"/>
          </a:xfrm>
          <a:prstGeom prst="rect">
            <a:avLst/>
          </a:prstGeom>
        </p:spPr>
      </p:pic>
      <p:pic>
        <p:nvPicPr>
          <p:cNvPr id="80" name="図 7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019715" y="6150790"/>
            <a:ext cx="1251948" cy="61257"/>
          </a:xfrm>
          <a:prstGeom prst="rect">
            <a:avLst/>
          </a:prstGeom>
        </p:spPr>
      </p:pic>
      <p:sp>
        <p:nvSpPr>
          <p:cNvPr id="81" name="テキスト ボックス 80"/>
          <p:cNvSpPr txBox="1"/>
          <p:nvPr/>
        </p:nvSpPr>
        <p:spPr>
          <a:xfrm>
            <a:off x="6895368" y="6093089"/>
            <a:ext cx="1206156" cy="208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54" spc="125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ご予約はお早めに！</a:t>
            </a:r>
            <a:endParaRPr kumimoji="1" lang="ja-JP" altLang="en-US" sz="754" spc="125" dirty="0"/>
          </a:p>
        </p:txBody>
      </p:sp>
      <p:sp>
        <p:nvSpPr>
          <p:cNvPr id="82" name="正方形/長方形 81"/>
          <p:cNvSpPr/>
          <p:nvPr/>
        </p:nvSpPr>
        <p:spPr>
          <a:xfrm>
            <a:off x="7415173" y="6231523"/>
            <a:ext cx="1877437" cy="5272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884" dirty="0">
                <a:solidFill>
                  <a:schemeClr val="bg1"/>
                </a:solidFill>
                <a:latin typeface="+mn-ea"/>
                <a:cs typeface="Hiragino Kaku Gothic Pro W3" charset="-128"/>
              </a:rPr>
              <a:t>0000-000-0000</a:t>
            </a:r>
          </a:p>
        </p:txBody>
      </p:sp>
      <p:cxnSp>
        <p:nvCxnSpPr>
          <p:cNvPr id="83" name="直線コネクタ 82"/>
          <p:cNvCxnSpPr/>
          <p:nvPr/>
        </p:nvCxnSpPr>
        <p:spPr>
          <a:xfrm>
            <a:off x="8078422" y="5517246"/>
            <a:ext cx="0" cy="3000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0611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正方形/長方形 79"/>
          <p:cNvSpPr/>
          <p:nvPr/>
        </p:nvSpPr>
        <p:spPr>
          <a:xfrm>
            <a:off x="632805" y="2454150"/>
            <a:ext cx="3676455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82"/>
              </a:lnSpc>
            </a:pPr>
            <a:r>
              <a:rPr lang="ja-JP" altLang="en-US" sz="75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新年明けましておめでとうございます。</a:t>
            </a:r>
            <a:endParaRPr lang="en-US" altLang="ja-JP" sz="754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382"/>
              </a:lnSpc>
            </a:pPr>
            <a:r>
              <a:rPr lang="ja-JP" altLang="en-US" sz="75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新しい年のはじまりに気の合う仲間と宴会コースはいかがですか？</a:t>
            </a:r>
            <a:endParaRPr lang="en-US" altLang="ja-JP" sz="754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382"/>
              </a:lnSpc>
            </a:pPr>
            <a:r>
              <a:rPr lang="ja-JP" altLang="en-US" sz="75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楽しく美味しいひとときをお過ごしください。</a:t>
            </a:r>
            <a:endParaRPr lang="en-US" altLang="ja-JP" sz="754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81" name="正方形/長方形 80"/>
          <p:cNvSpPr/>
          <p:nvPr/>
        </p:nvSpPr>
        <p:spPr>
          <a:xfrm>
            <a:off x="5642955" y="2454150"/>
            <a:ext cx="3676455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82"/>
              </a:lnSpc>
            </a:pPr>
            <a:r>
              <a:rPr lang="ja-JP" altLang="en-US" sz="75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新年明けましておめでとうございます。</a:t>
            </a:r>
            <a:endParaRPr lang="en-US" altLang="ja-JP" sz="754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382"/>
              </a:lnSpc>
            </a:pPr>
            <a:r>
              <a:rPr lang="ja-JP" altLang="en-US" sz="75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新しい年のはじまりに気の合う仲間と宴会コースはいかがですか？</a:t>
            </a:r>
            <a:endParaRPr lang="en-US" altLang="ja-JP" sz="754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ctr">
              <a:lnSpc>
                <a:spcPts val="1382"/>
              </a:lnSpc>
            </a:pPr>
            <a:r>
              <a:rPr lang="ja-JP" altLang="en-US" sz="754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楽しく美味しいひとときをお過ごしください。</a:t>
            </a:r>
            <a:endParaRPr lang="en-US" altLang="ja-JP" sz="754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525089" y="6290246"/>
            <a:ext cx="1431021" cy="295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79" spc="63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サンプルの飲食店</a:t>
            </a:r>
            <a:endParaRPr lang="en-US" altLang="ja-JP" sz="879" spc="63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31690" y="6441238"/>
            <a:ext cx="1710562" cy="237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62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579507" y="3789096"/>
            <a:ext cx="2321637" cy="158130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写真を入れてください</a:t>
            </a:r>
            <a:r>
              <a:rPr kumimoji="1" lang="en-US" altLang="ja-JP" sz="879" b="1" dirty="0"/>
              <a:t> </a:t>
            </a:r>
            <a:endParaRPr kumimoji="1" lang="ja-JP" altLang="en-US" sz="879" b="1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982" y="1550894"/>
            <a:ext cx="2157409" cy="72934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555" y="1200208"/>
            <a:ext cx="1175376" cy="26225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07" y="3183781"/>
            <a:ext cx="3585471" cy="3637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07" y="3410745"/>
            <a:ext cx="409659" cy="250773"/>
          </a:xfrm>
          <a:prstGeom prst="rect">
            <a:avLst/>
          </a:prstGeom>
        </p:spPr>
      </p:pic>
      <p:sp>
        <p:nvSpPr>
          <p:cNvPr id="24" name="正方形/長方形 23"/>
          <p:cNvSpPr/>
          <p:nvPr/>
        </p:nvSpPr>
        <p:spPr>
          <a:xfrm>
            <a:off x="553794" y="3386338"/>
            <a:ext cx="468622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82"/>
              </a:lnSpc>
            </a:pPr>
            <a:r>
              <a:rPr lang="ja-JP" altLang="en-US" sz="503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おすすめ</a:t>
            </a:r>
            <a:endParaRPr lang="en-US" altLang="ja-JP" sz="503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028081" y="3475181"/>
            <a:ext cx="1709731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82"/>
              </a:lnSpc>
            </a:pPr>
            <a:r>
              <a:rPr lang="ja-JP" altLang="en-US" sz="2261" spc="18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宴会コース</a:t>
            </a:r>
            <a:endParaRPr lang="en-US" altLang="ja-JP" sz="2261" spc="18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928252" y="3458351"/>
            <a:ext cx="468622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82"/>
              </a:lnSpc>
            </a:pPr>
            <a:r>
              <a:rPr lang="ja-JP" altLang="en-US" sz="565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お一人様</a:t>
            </a:r>
            <a:endParaRPr lang="en-US" altLang="ja-JP" sz="565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320015" y="3468611"/>
            <a:ext cx="844964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82"/>
              </a:lnSpc>
            </a:pPr>
            <a:r>
              <a:rPr lang="en-US" altLang="ja-JP" sz="1947" dirty="0">
                <a:solidFill>
                  <a:srgbClr val="F8B62D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3,800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3910865" y="3458351"/>
            <a:ext cx="468622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82"/>
              </a:lnSpc>
            </a:pPr>
            <a:r>
              <a:rPr lang="ja-JP" altLang="en-US" sz="565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円</a:t>
            </a:r>
            <a:endParaRPr lang="en-US" altLang="ja-JP" sz="565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3016662" y="3787520"/>
            <a:ext cx="1148316" cy="7495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写真を入れてください</a:t>
            </a:r>
            <a:r>
              <a:rPr kumimoji="1" lang="en-US" altLang="ja-JP" sz="879" b="1" dirty="0"/>
              <a:t> </a:t>
            </a:r>
            <a:endParaRPr kumimoji="1" lang="ja-JP" altLang="en-US" sz="879" b="1" dirty="0"/>
          </a:p>
        </p:txBody>
      </p:sp>
      <p:sp>
        <p:nvSpPr>
          <p:cNvPr id="32" name="正方形/長方形 31"/>
          <p:cNvSpPr/>
          <p:nvPr/>
        </p:nvSpPr>
        <p:spPr>
          <a:xfrm>
            <a:off x="3016662" y="4620824"/>
            <a:ext cx="1148316" cy="7495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写真を入れてください</a:t>
            </a:r>
            <a:r>
              <a:rPr kumimoji="1" lang="en-US" altLang="ja-JP" sz="879" b="1" dirty="0"/>
              <a:t> </a:t>
            </a:r>
            <a:endParaRPr kumimoji="1" lang="ja-JP" altLang="en-US" sz="879" b="1" dirty="0"/>
          </a:p>
        </p:txBody>
      </p:sp>
      <p:sp>
        <p:nvSpPr>
          <p:cNvPr id="9" name="正方形/長方形 8"/>
          <p:cNvSpPr/>
          <p:nvPr/>
        </p:nvSpPr>
        <p:spPr>
          <a:xfrm>
            <a:off x="579507" y="5461236"/>
            <a:ext cx="3585471" cy="402661"/>
          </a:xfrm>
          <a:prstGeom prst="rect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38"/>
          </a:p>
        </p:txBody>
      </p:sp>
      <p:sp>
        <p:nvSpPr>
          <p:cNvPr id="34" name="正方形/長方形 33"/>
          <p:cNvSpPr/>
          <p:nvPr/>
        </p:nvSpPr>
        <p:spPr>
          <a:xfrm>
            <a:off x="603993" y="5519811"/>
            <a:ext cx="235593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79"/>
              </a:lnSpc>
            </a:pP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小鉢・厚揚げのサラダ・刺身の盛り合わせ・生ハム・和牛の握り・鶏つくねのちゃんこ・豚の角煮・〆のデザート</a:t>
            </a:r>
            <a:endParaRPr lang="en-US" altLang="ja-JP" sz="754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2996861" y="5514590"/>
            <a:ext cx="150464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79"/>
              </a:lnSpc>
            </a:pP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お料理</a:t>
            </a:r>
            <a:r>
              <a:rPr lang="en-US" altLang="ja-JP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8</a:t>
            </a: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品</a:t>
            </a:r>
            <a:endParaRPr lang="en-US" altLang="ja-JP" sz="62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879"/>
              </a:lnSpc>
            </a:pP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飲み放題</a:t>
            </a:r>
            <a:r>
              <a:rPr lang="en-US" altLang="ja-JP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2</a:t>
            </a: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時間</a:t>
            </a:r>
            <a:endParaRPr lang="en-US" altLang="ja-JP" sz="754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96" y="6150790"/>
            <a:ext cx="1251948" cy="61257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911750" y="6150790"/>
            <a:ext cx="1251948" cy="61257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787403" y="6093089"/>
            <a:ext cx="1206156" cy="208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54" spc="125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ご予約はお早めに！</a:t>
            </a:r>
            <a:endParaRPr kumimoji="1" lang="ja-JP" altLang="en-US" sz="754" spc="125" dirty="0"/>
          </a:p>
        </p:txBody>
      </p:sp>
      <p:sp>
        <p:nvSpPr>
          <p:cNvPr id="12" name="正方形/長方形 11"/>
          <p:cNvSpPr/>
          <p:nvPr/>
        </p:nvSpPr>
        <p:spPr>
          <a:xfrm>
            <a:off x="2230294" y="6231523"/>
            <a:ext cx="1877437" cy="5272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884" dirty="0">
                <a:solidFill>
                  <a:schemeClr val="bg1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0000-000-0000</a:t>
            </a:r>
          </a:p>
        </p:txBody>
      </p:sp>
      <p:cxnSp>
        <p:nvCxnSpPr>
          <p:cNvPr id="23" name="直線コネクタ 22"/>
          <p:cNvCxnSpPr/>
          <p:nvPr/>
        </p:nvCxnSpPr>
        <p:spPr>
          <a:xfrm>
            <a:off x="2970457" y="5517246"/>
            <a:ext cx="0" cy="3000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>
            <a:off x="0" y="0"/>
            <a:ext cx="49536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38" dirty="0"/>
          </a:p>
        </p:txBody>
      </p:sp>
      <p:sp>
        <p:nvSpPr>
          <p:cNvPr id="38" name="正方形/長方形 37"/>
          <p:cNvSpPr/>
          <p:nvPr/>
        </p:nvSpPr>
        <p:spPr>
          <a:xfrm>
            <a:off x="1300693" y="1169937"/>
            <a:ext cx="2218697" cy="112513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タイトルを変更することが</a:t>
            </a:r>
            <a:endParaRPr kumimoji="1" lang="en-US" altLang="ja-JP" sz="1038" b="1" dirty="0"/>
          </a:p>
          <a:p>
            <a:pPr algn="ctr"/>
            <a:r>
              <a:rPr kumimoji="1" lang="ja-JP" altLang="en-US" sz="1038" b="1" dirty="0"/>
              <a:t>可能です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669362" y="2506891"/>
            <a:ext cx="3494334" cy="47750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文字の編集ができます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553794" y="3362746"/>
            <a:ext cx="3609903" cy="32508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文字の編集ができます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553794" y="3760424"/>
            <a:ext cx="2374458" cy="16226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写真を入れることが</a:t>
            </a:r>
            <a:endParaRPr kumimoji="1" lang="en-US" altLang="ja-JP" sz="1038" b="1" dirty="0"/>
          </a:p>
          <a:p>
            <a:pPr algn="ctr"/>
            <a:r>
              <a:rPr kumimoji="1" lang="ja-JP" altLang="en-US" sz="1038" b="1" dirty="0"/>
              <a:t>できます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2993559" y="4604059"/>
            <a:ext cx="1170138" cy="77646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写真を入れることが</a:t>
            </a:r>
            <a:endParaRPr kumimoji="1" lang="en-US" altLang="ja-JP" sz="879" b="1" dirty="0"/>
          </a:p>
          <a:p>
            <a:pPr algn="ctr"/>
            <a:r>
              <a:rPr kumimoji="1" lang="ja-JP" altLang="en-US" sz="879" b="1" dirty="0"/>
              <a:t>できます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2993559" y="3760424"/>
            <a:ext cx="1170138" cy="77646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写真を入れることが</a:t>
            </a:r>
            <a:endParaRPr kumimoji="1" lang="en-US" altLang="ja-JP" sz="879" b="1" dirty="0"/>
          </a:p>
          <a:p>
            <a:pPr algn="ctr"/>
            <a:r>
              <a:rPr kumimoji="1" lang="ja-JP" altLang="en-US" sz="879" b="1" dirty="0"/>
              <a:t>できます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553794" y="5473874"/>
            <a:ext cx="3609903" cy="39002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文字の編集ができます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358929" y="6060513"/>
            <a:ext cx="4035968" cy="58998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文字の編集ができます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5472726" y="6290246"/>
            <a:ext cx="1431021" cy="295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79" spc="63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サンプルの飲食店</a:t>
            </a:r>
            <a:endParaRPr lang="en-US" altLang="ja-JP" sz="879" spc="63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5479327" y="6441238"/>
            <a:ext cx="1710562" cy="237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62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5527144" y="3789096"/>
            <a:ext cx="2321637" cy="158130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写真を入れてください</a:t>
            </a:r>
            <a:r>
              <a:rPr kumimoji="1" lang="en-US" altLang="ja-JP" sz="879" b="1" dirty="0"/>
              <a:t> </a:t>
            </a:r>
            <a:endParaRPr kumimoji="1" lang="ja-JP" altLang="en-US" sz="879" b="1" dirty="0"/>
          </a:p>
        </p:txBody>
      </p:sp>
      <p:pic>
        <p:nvPicPr>
          <p:cNvPr id="52" name="図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619" y="1550894"/>
            <a:ext cx="2157409" cy="729345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192" y="1200208"/>
            <a:ext cx="1175376" cy="262258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144" y="3183781"/>
            <a:ext cx="3585471" cy="36372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144" y="3410745"/>
            <a:ext cx="409659" cy="250773"/>
          </a:xfrm>
          <a:prstGeom prst="rect">
            <a:avLst/>
          </a:prstGeom>
        </p:spPr>
      </p:pic>
      <p:sp>
        <p:nvSpPr>
          <p:cNvPr id="56" name="正方形/長方形 55"/>
          <p:cNvSpPr/>
          <p:nvPr/>
        </p:nvSpPr>
        <p:spPr>
          <a:xfrm>
            <a:off x="5501431" y="3386338"/>
            <a:ext cx="468622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82"/>
              </a:lnSpc>
            </a:pPr>
            <a:r>
              <a:rPr lang="ja-JP" altLang="en-US" sz="503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おすすめ</a:t>
            </a:r>
            <a:endParaRPr lang="en-US" altLang="ja-JP" sz="503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5975718" y="3475181"/>
            <a:ext cx="1709731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82"/>
              </a:lnSpc>
            </a:pPr>
            <a:r>
              <a:rPr lang="ja-JP" altLang="en-US" sz="2261" spc="18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宴会コース</a:t>
            </a:r>
            <a:endParaRPr lang="en-US" altLang="ja-JP" sz="2261" spc="18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7875889" y="3458351"/>
            <a:ext cx="468622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82"/>
              </a:lnSpc>
            </a:pPr>
            <a:r>
              <a:rPr lang="ja-JP" altLang="en-US" sz="565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お一人様</a:t>
            </a:r>
            <a:endParaRPr lang="en-US" altLang="ja-JP" sz="565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8267652" y="3468611"/>
            <a:ext cx="844964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82"/>
              </a:lnSpc>
            </a:pPr>
            <a:r>
              <a:rPr lang="en-US" altLang="ja-JP" sz="1947" dirty="0">
                <a:solidFill>
                  <a:srgbClr val="F8B62D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3,800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8858502" y="3458351"/>
            <a:ext cx="468622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82"/>
              </a:lnSpc>
            </a:pPr>
            <a:r>
              <a:rPr lang="ja-JP" altLang="en-US" sz="565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円</a:t>
            </a:r>
            <a:endParaRPr lang="en-US" altLang="ja-JP" sz="565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7964299" y="3787520"/>
            <a:ext cx="1148316" cy="7495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写真を入れてください</a:t>
            </a:r>
            <a:r>
              <a:rPr kumimoji="1" lang="en-US" altLang="ja-JP" sz="879" b="1" dirty="0"/>
              <a:t> </a:t>
            </a:r>
            <a:endParaRPr kumimoji="1" lang="ja-JP" altLang="en-US" sz="879" b="1" dirty="0"/>
          </a:p>
        </p:txBody>
      </p:sp>
      <p:sp>
        <p:nvSpPr>
          <p:cNvPr id="62" name="正方形/長方形 61"/>
          <p:cNvSpPr/>
          <p:nvPr/>
        </p:nvSpPr>
        <p:spPr>
          <a:xfrm>
            <a:off x="7964299" y="4620824"/>
            <a:ext cx="1148316" cy="7495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写真を入れてください</a:t>
            </a:r>
            <a:r>
              <a:rPr kumimoji="1" lang="en-US" altLang="ja-JP" sz="879" b="1" dirty="0"/>
              <a:t> </a:t>
            </a:r>
            <a:endParaRPr kumimoji="1" lang="ja-JP" altLang="en-US" sz="879" b="1" dirty="0"/>
          </a:p>
        </p:txBody>
      </p:sp>
      <p:sp>
        <p:nvSpPr>
          <p:cNvPr id="63" name="正方形/長方形 62"/>
          <p:cNvSpPr/>
          <p:nvPr/>
        </p:nvSpPr>
        <p:spPr>
          <a:xfrm>
            <a:off x="5527144" y="5461236"/>
            <a:ext cx="3585471" cy="402661"/>
          </a:xfrm>
          <a:prstGeom prst="rect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38"/>
          </a:p>
        </p:txBody>
      </p:sp>
      <p:sp>
        <p:nvSpPr>
          <p:cNvPr id="64" name="正方形/長方形 63"/>
          <p:cNvSpPr/>
          <p:nvPr/>
        </p:nvSpPr>
        <p:spPr>
          <a:xfrm>
            <a:off x="5551630" y="5519811"/>
            <a:ext cx="235593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79"/>
              </a:lnSpc>
            </a:pP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小鉢・厚揚げのサラダ・刺身の盛り合わせ・生ハム・和牛の握り・鶏つくねのちゃんこ・豚の角煮・〆のデザート</a:t>
            </a:r>
            <a:endParaRPr lang="en-US" altLang="ja-JP" sz="754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7944498" y="5514590"/>
            <a:ext cx="150464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79"/>
              </a:lnSpc>
            </a:pP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お料理</a:t>
            </a:r>
            <a:r>
              <a:rPr lang="en-US" altLang="ja-JP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8</a:t>
            </a: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品</a:t>
            </a:r>
            <a:endParaRPr lang="en-US" altLang="ja-JP" sz="628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879"/>
              </a:lnSpc>
            </a:pP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飲み放題</a:t>
            </a:r>
            <a:r>
              <a:rPr lang="en-US" altLang="ja-JP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2</a:t>
            </a:r>
            <a:r>
              <a:rPr lang="ja-JP" altLang="en-US" sz="628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時間</a:t>
            </a:r>
            <a:endParaRPr lang="en-US" altLang="ja-JP" sz="754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66" name="図 6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133" y="6150790"/>
            <a:ext cx="1251948" cy="61257"/>
          </a:xfrm>
          <a:prstGeom prst="rect">
            <a:avLst/>
          </a:prstGeom>
        </p:spPr>
      </p:pic>
      <p:pic>
        <p:nvPicPr>
          <p:cNvPr id="67" name="図 6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859387" y="6150790"/>
            <a:ext cx="1251948" cy="61257"/>
          </a:xfrm>
          <a:prstGeom prst="rect">
            <a:avLst/>
          </a:prstGeom>
        </p:spPr>
      </p:pic>
      <p:sp>
        <p:nvSpPr>
          <p:cNvPr id="68" name="テキスト ボックス 67"/>
          <p:cNvSpPr txBox="1"/>
          <p:nvPr/>
        </p:nvSpPr>
        <p:spPr>
          <a:xfrm>
            <a:off x="6735040" y="6093089"/>
            <a:ext cx="1206156" cy="208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54" spc="125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ご予約はお早めに！</a:t>
            </a:r>
            <a:endParaRPr kumimoji="1" lang="ja-JP" altLang="en-US" sz="754" spc="125" dirty="0"/>
          </a:p>
        </p:txBody>
      </p:sp>
      <p:sp>
        <p:nvSpPr>
          <p:cNvPr id="69" name="正方形/長方形 68"/>
          <p:cNvSpPr/>
          <p:nvPr/>
        </p:nvSpPr>
        <p:spPr>
          <a:xfrm>
            <a:off x="7177931" y="6231523"/>
            <a:ext cx="1877437" cy="5272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884" dirty="0">
                <a:solidFill>
                  <a:schemeClr val="bg1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0000-000-0000</a:t>
            </a:r>
          </a:p>
        </p:txBody>
      </p:sp>
      <p:cxnSp>
        <p:nvCxnSpPr>
          <p:cNvPr id="70" name="直線コネクタ 69"/>
          <p:cNvCxnSpPr/>
          <p:nvPr/>
        </p:nvCxnSpPr>
        <p:spPr>
          <a:xfrm>
            <a:off x="7918094" y="5517246"/>
            <a:ext cx="0" cy="3000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正方形/長方形 70"/>
          <p:cNvSpPr/>
          <p:nvPr/>
        </p:nvSpPr>
        <p:spPr>
          <a:xfrm>
            <a:off x="4947637" y="0"/>
            <a:ext cx="49536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38" dirty="0"/>
          </a:p>
        </p:txBody>
      </p:sp>
      <p:sp>
        <p:nvSpPr>
          <p:cNvPr id="72" name="正方形/長方形 71"/>
          <p:cNvSpPr/>
          <p:nvPr/>
        </p:nvSpPr>
        <p:spPr>
          <a:xfrm>
            <a:off x="6248330" y="1169937"/>
            <a:ext cx="2218697" cy="112513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タイトルを変更することが</a:t>
            </a:r>
            <a:endParaRPr kumimoji="1" lang="en-US" altLang="ja-JP" sz="1038" b="1" dirty="0"/>
          </a:p>
          <a:p>
            <a:pPr algn="ctr"/>
            <a:r>
              <a:rPr kumimoji="1" lang="ja-JP" altLang="en-US" sz="1038" b="1" dirty="0"/>
              <a:t>可能です</a:t>
            </a:r>
          </a:p>
        </p:txBody>
      </p:sp>
      <p:sp>
        <p:nvSpPr>
          <p:cNvPr id="73" name="正方形/長方形 72"/>
          <p:cNvSpPr/>
          <p:nvPr/>
        </p:nvSpPr>
        <p:spPr>
          <a:xfrm>
            <a:off x="5616999" y="2506891"/>
            <a:ext cx="3494334" cy="47750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文字の編集ができます</a:t>
            </a:r>
          </a:p>
        </p:txBody>
      </p:sp>
      <p:sp>
        <p:nvSpPr>
          <p:cNvPr id="74" name="正方形/長方形 73"/>
          <p:cNvSpPr/>
          <p:nvPr/>
        </p:nvSpPr>
        <p:spPr>
          <a:xfrm>
            <a:off x="5501431" y="3362746"/>
            <a:ext cx="3609903" cy="32508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文字の編集ができます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5501431" y="3760424"/>
            <a:ext cx="2374458" cy="16226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写真を入れることが</a:t>
            </a:r>
            <a:endParaRPr kumimoji="1" lang="en-US" altLang="ja-JP" sz="1038" b="1" dirty="0"/>
          </a:p>
          <a:p>
            <a:pPr algn="ctr"/>
            <a:r>
              <a:rPr kumimoji="1" lang="ja-JP" altLang="en-US" sz="1038" b="1" dirty="0"/>
              <a:t>できます</a:t>
            </a:r>
          </a:p>
        </p:txBody>
      </p:sp>
      <p:sp>
        <p:nvSpPr>
          <p:cNvPr id="76" name="正方形/長方形 75"/>
          <p:cNvSpPr/>
          <p:nvPr/>
        </p:nvSpPr>
        <p:spPr>
          <a:xfrm>
            <a:off x="7941196" y="4604059"/>
            <a:ext cx="1170138" cy="77646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写真を入れることが</a:t>
            </a:r>
            <a:endParaRPr kumimoji="1" lang="en-US" altLang="ja-JP" sz="879" b="1" dirty="0"/>
          </a:p>
          <a:p>
            <a:pPr algn="ctr"/>
            <a:r>
              <a:rPr kumimoji="1" lang="ja-JP" altLang="en-US" sz="879" b="1" dirty="0"/>
              <a:t>できます</a:t>
            </a:r>
          </a:p>
        </p:txBody>
      </p:sp>
      <p:sp>
        <p:nvSpPr>
          <p:cNvPr id="77" name="正方形/長方形 76"/>
          <p:cNvSpPr/>
          <p:nvPr/>
        </p:nvSpPr>
        <p:spPr>
          <a:xfrm>
            <a:off x="7941196" y="3760424"/>
            <a:ext cx="1170138" cy="77646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79" b="1" dirty="0"/>
              <a:t>写真を入れることが</a:t>
            </a:r>
            <a:endParaRPr kumimoji="1" lang="en-US" altLang="ja-JP" sz="879" b="1" dirty="0"/>
          </a:p>
          <a:p>
            <a:pPr algn="ctr"/>
            <a:r>
              <a:rPr kumimoji="1" lang="ja-JP" altLang="en-US" sz="879" b="1" dirty="0"/>
              <a:t>できます</a:t>
            </a:r>
          </a:p>
        </p:txBody>
      </p:sp>
      <p:sp>
        <p:nvSpPr>
          <p:cNvPr id="78" name="正方形/長方形 77"/>
          <p:cNvSpPr/>
          <p:nvPr/>
        </p:nvSpPr>
        <p:spPr>
          <a:xfrm>
            <a:off x="5501431" y="5473874"/>
            <a:ext cx="3609903" cy="39002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文字の編集ができます</a:t>
            </a:r>
          </a:p>
        </p:txBody>
      </p:sp>
      <p:sp>
        <p:nvSpPr>
          <p:cNvPr id="79" name="正方形/長方形 78"/>
          <p:cNvSpPr/>
          <p:nvPr/>
        </p:nvSpPr>
        <p:spPr>
          <a:xfrm>
            <a:off x="5306566" y="6060513"/>
            <a:ext cx="4035968" cy="58998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949105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43814" y="289867"/>
            <a:ext cx="8566189" cy="332560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950</TotalTime>
  <Words>630</Words>
  <Application>Microsoft Office PowerPoint</Application>
  <PresentationFormat>A4 210 x 297 mm</PresentationFormat>
  <Paragraphs>112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Hiragino Kaku Gothic Pro W3</vt:lpstr>
      <vt:lpstr>ＭＳ Ｐゴシック</vt:lpstr>
      <vt:lpstr>Yu Gothic Medium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50</cp:revision>
  <cp:lastPrinted>2016-11-14T12:10:14Z</cp:lastPrinted>
  <dcterms:created xsi:type="dcterms:W3CDTF">2016-11-14T11:00:59Z</dcterms:created>
  <dcterms:modified xsi:type="dcterms:W3CDTF">2017-03-22T13:06:09Z</dcterms:modified>
</cp:coreProperties>
</file>