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9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B62D"/>
    <a:srgbClr val="D20B17"/>
    <a:srgbClr val="B32228"/>
    <a:srgbClr val="BD242A"/>
    <a:srgbClr val="2B2D2D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58" autoAdjust="0"/>
    <p:restoredTop sz="94660"/>
  </p:normalViewPr>
  <p:slideViewPr>
    <p:cSldViewPr snapToGrid="0">
      <p:cViewPr>
        <p:scale>
          <a:sx n="66" d="100"/>
          <a:sy n="66" d="100"/>
        </p:scale>
        <p:origin x="2784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42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34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1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851829" y="3793719"/>
            <a:ext cx="585377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新年明けましておめでとうございます。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新しい年のはじまりに気の合う仲間と宴会コースはいかがですか？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楽しく美味しいひとときをお過ごしください。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836064" y="9901675"/>
            <a:ext cx="2278519" cy="378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spc="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サンプルの飲食店</a:t>
            </a:r>
            <a:endParaRPr lang="en-US" altLang="ja-JP" sz="1400" spc="1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846574" y="10142088"/>
            <a:ext cx="2723613" cy="29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10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922711" y="5919261"/>
            <a:ext cx="3696586" cy="251780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592" y="2355524"/>
            <a:ext cx="3435096" cy="116128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427" y="1797151"/>
            <a:ext cx="1871472" cy="41757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711" y="4955461"/>
            <a:ext cx="5708904" cy="5791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711" y="5316840"/>
            <a:ext cx="652272" cy="399288"/>
          </a:xfrm>
          <a:prstGeom prst="rect">
            <a:avLst/>
          </a:prstGeom>
        </p:spPr>
      </p:pic>
      <p:sp>
        <p:nvSpPr>
          <p:cNvPr id="24" name="正方形/長方形 23"/>
          <p:cNvSpPr/>
          <p:nvPr/>
        </p:nvSpPr>
        <p:spPr>
          <a:xfrm>
            <a:off x="881770" y="5277977"/>
            <a:ext cx="746156" cy="328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8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おすすめ</a:t>
            </a:r>
            <a:endParaRPr lang="en-US" altLang="ja-JP" sz="8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636944" y="5419436"/>
            <a:ext cx="2722289" cy="415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3600" spc="3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宴会コース</a:t>
            </a:r>
            <a:endParaRPr lang="en-US" altLang="ja-JP" sz="3600" spc="3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662458" y="5392639"/>
            <a:ext cx="746156" cy="328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endParaRPr lang="en-US" altLang="ja-JP" sz="9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286236" y="5408975"/>
            <a:ext cx="1345380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3100" dirty="0">
                <a:solidFill>
                  <a:srgbClr val="F8B62D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3,800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6227007" y="5392639"/>
            <a:ext cx="746156" cy="328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90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9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803229" y="5916753"/>
            <a:ext cx="1828386" cy="11934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32" name="正方形/長方形 31"/>
          <p:cNvSpPr/>
          <p:nvPr/>
        </p:nvSpPr>
        <p:spPr>
          <a:xfrm>
            <a:off x="4803229" y="7243566"/>
            <a:ext cx="1828386" cy="11934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922711" y="8581697"/>
            <a:ext cx="5708904" cy="641131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961698" y="8674963"/>
            <a:ext cx="3751202" cy="43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小鉢・厚揚げのサラダ・刺身の盛り合わせ・生ハム・和牛の握り・鶏つくねのちゃんこ・豚の角煮・〆のデザート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771699" y="8666650"/>
            <a:ext cx="2395741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10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78" y="9679627"/>
            <a:ext cx="1993392" cy="97536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636183" y="9679627"/>
            <a:ext cx="1993392" cy="97536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845962" y="9587754"/>
            <a:ext cx="1920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spc="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ご予約はお早めに！</a:t>
            </a:r>
            <a:endParaRPr kumimoji="1" lang="ja-JP" altLang="en-US" sz="1200" spc="200" dirty="0"/>
          </a:p>
        </p:txBody>
      </p:sp>
      <p:sp>
        <p:nvSpPr>
          <p:cNvPr id="12" name="正方形/長方形 11"/>
          <p:cNvSpPr/>
          <p:nvPr/>
        </p:nvSpPr>
        <p:spPr>
          <a:xfrm>
            <a:off x="3551147" y="9808175"/>
            <a:ext cx="3246402" cy="667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000" dirty="0">
                <a:solidFill>
                  <a:schemeClr val="bg1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0000-000-0000</a:t>
            </a:r>
          </a:p>
        </p:txBody>
      </p:sp>
      <p:cxnSp>
        <p:nvCxnSpPr>
          <p:cNvPr id="23" name="直線コネクタ 22"/>
          <p:cNvCxnSpPr/>
          <p:nvPr/>
        </p:nvCxnSpPr>
        <p:spPr>
          <a:xfrm>
            <a:off x="4729659" y="8670878"/>
            <a:ext cx="0" cy="4776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611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851829" y="3793719"/>
            <a:ext cx="585377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新年明けましておめでとうございます。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22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新しい年のはじまりに気の合う仲間と宴会コースはいかがですか？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22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楽しく美味しいひとときをお過ごしください。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836064" y="9901675"/>
            <a:ext cx="2278519" cy="378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spc="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サンプルの飲食店</a:t>
            </a:r>
            <a:endParaRPr lang="en-US" altLang="ja-JP" sz="1400" spc="1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846574" y="10142088"/>
            <a:ext cx="2723613" cy="29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10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922711" y="5919261"/>
            <a:ext cx="3696586" cy="251780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592" y="2355524"/>
            <a:ext cx="3435096" cy="116128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427" y="1797151"/>
            <a:ext cx="1871472" cy="41757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711" y="4955461"/>
            <a:ext cx="5708904" cy="5791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711" y="5316840"/>
            <a:ext cx="652272" cy="399288"/>
          </a:xfrm>
          <a:prstGeom prst="rect">
            <a:avLst/>
          </a:prstGeom>
        </p:spPr>
      </p:pic>
      <p:sp>
        <p:nvSpPr>
          <p:cNvPr id="24" name="正方形/長方形 23"/>
          <p:cNvSpPr/>
          <p:nvPr/>
        </p:nvSpPr>
        <p:spPr>
          <a:xfrm>
            <a:off x="881770" y="5277977"/>
            <a:ext cx="746156" cy="328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8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おすすめ</a:t>
            </a:r>
            <a:endParaRPr lang="en-US" altLang="ja-JP" sz="8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636944" y="5419436"/>
            <a:ext cx="2722289" cy="415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3600" spc="3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宴会コース</a:t>
            </a:r>
            <a:endParaRPr lang="en-US" altLang="ja-JP" sz="3600" spc="3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662458" y="5392639"/>
            <a:ext cx="746156" cy="328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endParaRPr lang="en-US" altLang="ja-JP" sz="9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286236" y="5408975"/>
            <a:ext cx="1345380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3100" dirty="0">
                <a:solidFill>
                  <a:srgbClr val="F8B62D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3,800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6227007" y="5392639"/>
            <a:ext cx="746156" cy="328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90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9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803229" y="5916753"/>
            <a:ext cx="1828386" cy="11934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32" name="正方形/長方形 31"/>
          <p:cNvSpPr/>
          <p:nvPr/>
        </p:nvSpPr>
        <p:spPr>
          <a:xfrm>
            <a:off x="4803229" y="7243566"/>
            <a:ext cx="1828386" cy="11934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922711" y="8581697"/>
            <a:ext cx="5708904" cy="641131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961698" y="8674963"/>
            <a:ext cx="3751202" cy="43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小鉢・厚揚げのサラダ・刺身の盛り合わせ・生ハム・和牛の握り・鶏つくねのちゃんこ・豚の角煮・〆のデザート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771699" y="8666650"/>
            <a:ext cx="2395741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10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78" y="9679627"/>
            <a:ext cx="1993392" cy="97536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636183" y="9679627"/>
            <a:ext cx="1993392" cy="97536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845962" y="9587754"/>
            <a:ext cx="1920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spc="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ご予約はお早めに！</a:t>
            </a:r>
            <a:endParaRPr kumimoji="1" lang="ja-JP" altLang="en-US" sz="1200" spc="200" dirty="0"/>
          </a:p>
        </p:txBody>
      </p:sp>
      <p:sp>
        <p:nvSpPr>
          <p:cNvPr id="12" name="正方形/長方形 11"/>
          <p:cNvSpPr/>
          <p:nvPr/>
        </p:nvSpPr>
        <p:spPr>
          <a:xfrm>
            <a:off x="3551147" y="9808175"/>
            <a:ext cx="3246402" cy="667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000" dirty="0">
                <a:solidFill>
                  <a:schemeClr val="bg1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0000-000-0000</a:t>
            </a:r>
          </a:p>
        </p:txBody>
      </p:sp>
      <p:cxnSp>
        <p:nvCxnSpPr>
          <p:cNvPr id="23" name="直線コネクタ 22"/>
          <p:cNvCxnSpPr/>
          <p:nvPr/>
        </p:nvCxnSpPr>
        <p:spPr>
          <a:xfrm>
            <a:off x="4729659" y="8670878"/>
            <a:ext cx="0" cy="4776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正方形/長方形 37"/>
          <p:cNvSpPr/>
          <p:nvPr/>
        </p:nvSpPr>
        <p:spPr>
          <a:xfrm>
            <a:off x="2071007" y="1748952"/>
            <a:ext cx="3532681" cy="179147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タイトルを変更することも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可能です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1065781" y="3877695"/>
            <a:ext cx="5563793" cy="76029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881770" y="5240413"/>
            <a:ext cx="5747804" cy="51761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881770" y="5873609"/>
            <a:ext cx="3780688" cy="258357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4766443" y="7216872"/>
            <a:ext cx="1863131" cy="123631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写真を入れることが</a:t>
            </a:r>
            <a:endParaRPr kumimoji="1" lang="en-US" altLang="ja-JP" sz="1400" b="1" dirty="0"/>
          </a:p>
          <a:p>
            <a:pPr algn="ctr"/>
            <a:r>
              <a:rPr kumimoji="1" lang="ja-JP" altLang="en-US" sz="1400" b="1" dirty="0"/>
              <a:t>できます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4766443" y="5873609"/>
            <a:ext cx="1863131" cy="123631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写真を入れることが</a:t>
            </a:r>
            <a:endParaRPr kumimoji="1" lang="en-US" altLang="ja-JP" sz="1400" b="1" dirty="0"/>
          </a:p>
          <a:p>
            <a:pPr algn="ctr"/>
            <a:r>
              <a:rPr kumimoji="1" lang="ja-JP" altLang="en-US" sz="1400" b="1" dirty="0"/>
              <a:t>できます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881770" y="8601820"/>
            <a:ext cx="5747804" cy="62100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571500" y="9535886"/>
            <a:ext cx="6426200" cy="93939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949105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07863" y="347676"/>
            <a:ext cx="6936366" cy="52951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946</TotalTime>
  <Words>386</Words>
  <Application>Microsoft Office PowerPoint</Application>
  <PresentationFormat>ユーザー設定</PresentationFormat>
  <Paragraphs>64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Hiragino Kaku Gothic Pro W3</vt:lpstr>
      <vt:lpstr>ＭＳ Ｐゴシック</vt:lpstr>
      <vt:lpstr>Yu Gothic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47</cp:revision>
  <cp:lastPrinted>2016-11-14T12:10:14Z</cp:lastPrinted>
  <dcterms:created xsi:type="dcterms:W3CDTF">2016-11-14T11:00:59Z</dcterms:created>
  <dcterms:modified xsi:type="dcterms:W3CDTF">2017-03-22T12:55:56Z</dcterms:modified>
</cp:coreProperties>
</file>