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1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1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2280" y="7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9" name="正方形/長方形 8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3616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9" name="正方形/長方形 8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9" y="938169"/>
            <a:ext cx="6260317" cy="525714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30" y="2370225"/>
            <a:ext cx="2425397" cy="2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8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478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9" name="正方形/長方形 8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9" y="938169"/>
            <a:ext cx="6260317" cy="525714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30" y="2370225"/>
            <a:ext cx="2425397" cy="2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59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9" name="正方形/長方形 8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9" y="938169"/>
            <a:ext cx="6260317" cy="525714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30" y="2370225"/>
            <a:ext cx="2425397" cy="2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01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10" name="正方形/長方形 9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9" y="938169"/>
            <a:ext cx="6260317" cy="525714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30" y="2370225"/>
            <a:ext cx="2425397" cy="2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51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12" name="正方形/長方形 11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9" y="938169"/>
            <a:ext cx="6260317" cy="5257143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30" y="2370225"/>
            <a:ext cx="2425397" cy="2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339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8" name="正方形/長方形 7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9" y="938169"/>
            <a:ext cx="6260317" cy="5257143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30" y="2370225"/>
            <a:ext cx="2425397" cy="2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08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7" name="正方形/長方形 6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9" y="938169"/>
            <a:ext cx="6260317" cy="525714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30" y="2370225"/>
            <a:ext cx="2425397" cy="2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90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10" name="正方形/長方形 9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9" y="938169"/>
            <a:ext cx="6260317" cy="525714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30" y="2370225"/>
            <a:ext cx="2425397" cy="2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74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6815741"/>
            <a:ext cx="6851566" cy="2876530"/>
          </a:xfrm>
          <a:prstGeom prst="rect">
            <a:avLst/>
          </a:prstGeom>
        </p:spPr>
      </p:pic>
      <p:sp>
        <p:nvSpPr>
          <p:cNvPr id="10" name="正方形/長方形 9"/>
          <p:cNvSpPr/>
          <p:nvPr userDrawn="1"/>
        </p:nvSpPr>
        <p:spPr>
          <a:xfrm>
            <a:off x="0" y="9361931"/>
            <a:ext cx="6857916" cy="542704"/>
          </a:xfrm>
          <a:prstGeom prst="rect">
            <a:avLst/>
          </a:prstGeom>
          <a:solidFill>
            <a:srgbClr val="3D2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9" y="938169"/>
            <a:ext cx="6260317" cy="525714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30" y="2370225"/>
            <a:ext cx="2425397" cy="2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0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1568-192F-4506-B993-4A80345A62F1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4895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図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" y="8288098"/>
            <a:ext cx="3784127" cy="91428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43" y="6955634"/>
            <a:ext cx="1739252" cy="1294631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6013200" y="145143"/>
            <a:ext cx="677108" cy="46063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3200" b="1" dirty="0">
                <a:solidFill>
                  <a:schemeClr val="bg1"/>
                </a:solidFill>
              </a:rPr>
              <a:t>なべフェア、はじまる。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011104" y="6921271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b="1" dirty="0">
                <a:solidFill>
                  <a:srgbClr val="DA5E24"/>
                </a:solidFill>
              </a:rPr>
              <a:t>他にも新鮮な海の幸たっぷり！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603803" y="8420503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DA5E24"/>
                </a:solidFill>
              </a:rPr>
              <a:t>開催期間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72669" y="8669560"/>
            <a:ext cx="148951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500" b="1" dirty="0">
                <a:solidFill>
                  <a:srgbClr val="391F0E"/>
                </a:solidFill>
              </a:rPr>
              <a:t>12/01(</a:t>
            </a:r>
            <a:r>
              <a:rPr kumimoji="1" lang="ja-JP" altLang="en-US" sz="2500" b="1" dirty="0">
                <a:solidFill>
                  <a:srgbClr val="391F0E"/>
                </a:solidFill>
              </a:rPr>
              <a:t>木</a:t>
            </a:r>
            <a:r>
              <a:rPr kumimoji="1" lang="en-US" altLang="ja-JP" sz="2500" b="1" dirty="0">
                <a:solidFill>
                  <a:srgbClr val="391F0E"/>
                </a:solidFill>
              </a:rPr>
              <a:t>)</a:t>
            </a:r>
            <a:endParaRPr kumimoji="1" lang="ja-JP" altLang="en-US" sz="2500" b="1" dirty="0">
              <a:solidFill>
                <a:srgbClr val="391F0E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2115673" y="8669560"/>
            <a:ext cx="148951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500" b="1" dirty="0">
                <a:solidFill>
                  <a:srgbClr val="391F0E"/>
                </a:solidFill>
              </a:rPr>
              <a:t>12/25(</a:t>
            </a:r>
            <a:r>
              <a:rPr kumimoji="1" lang="ja-JP" altLang="en-US" sz="2500" b="1" dirty="0">
                <a:solidFill>
                  <a:srgbClr val="391F0E"/>
                </a:solidFill>
              </a:rPr>
              <a:t>日</a:t>
            </a:r>
            <a:r>
              <a:rPr kumimoji="1" lang="en-US" altLang="ja-JP" sz="2500" b="1" dirty="0">
                <a:solidFill>
                  <a:srgbClr val="391F0E"/>
                </a:solidFill>
              </a:rPr>
              <a:t>)</a:t>
            </a:r>
            <a:endParaRPr kumimoji="1" lang="ja-JP" altLang="en-US" sz="2500" b="1" dirty="0">
              <a:solidFill>
                <a:srgbClr val="391F0E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51213" y="9482838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b="1" dirty="0">
                <a:solidFill>
                  <a:schemeClr val="bg1"/>
                </a:solidFill>
              </a:rPr>
              <a:t>サンプルの飲食店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720457" y="9466169"/>
            <a:ext cx="93006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00" b="1" dirty="0">
                <a:solidFill>
                  <a:schemeClr val="bg1"/>
                </a:solidFill>
              </a:rPr>
              <a:t>〒○○○</a:t>
            </a:r>
            <a:r>
              <a:rPr kumimoji="1" lang="en-US" altLang="ja-JP" sz="700" b="1" dirty="0">
                <a:solidFill>
                  <a:schemeClr val="bg1"/>
                </a:solidFill>
              </a:rPr>
              <a:t>-</a:t>
            </a:r>
            <a:r>
              <a:rPr kumimoji="1" lang="ja-JP" altLang="en-US" sz="700" b="1" dirty="0">
                <a:solidFill>
                  <a:schemeClr val="bg1"/>
                </a:solidFill>
              </a:rPr>
              <a:t>○○○○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720457" y="9613304"/>
            <a:ext cx="167177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b="1" dirty="0">
                <a:solidFill>
                  <a:schemeClr val="bg1"/>
                </a:solidFill>
              </a:rPr>
              <a:t>○○県○○市○○○○○○○○○○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410867" y="9492362"/>
            <a:ext cx="1082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00" b="1" dirty="0">
                <a:solidFill>
                  <a:srgbClr val="DA5E24"/>
                </a:solidFill>
              </a:rPr>
              <a:t>ご予約はこちら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412164" y="9416164"/>
            <a:ext cx="2390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solidFill>
                  <a:schemeClr val="bg1"/>
                </a:solidFill>
                <a:latin typeface="+mn-ea"/>
              </a:rPr>
              <a:t>0000-000-0000</a:t>
            </a:r>
            <a:endParaRPr kumimoji="1" lang="ja-JP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3618656" y="9709308"/>
            <a:ext cx="864000" cy="18000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094669" y="7224334"/>
            <a:ext cx="2700000" cy="36000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342155" y="6941056"/>
            <a:ext cx="40011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400" b="1" dirty="0">
                <a:solidFill>
                  <a:srgbClr val="D85C1E"/>
                </a:solidFill>
              </a:rPr>
              <a:t>名古屋コーチンの水炊き鍋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5286847" y="6927411"/>
            <a:ext cx="1064907" cy="23513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100" b="1" dirty="0">
                <a:solidFill>
                  <a:srgbClr val="3D2410"/>
                </a:solidFill>
              </a:rPr>
              <a:t>丹念にとった鶏が</a:t>
            </a:r>
            <a:r>
              <a:rPr kumimoji="1" lang="ja-JP" altLang="en-US" sz="1100" b="1" dirty="0" err="1">
                <a:solidFill>
                  <a:srgbClr val="3D2410"/>
                </a:solidFill>
              </a:rPr>
              <a:t>ら</a:t>
            </a:r>
            <a:r>
              <a:rPr kumimoji="1" lang="ja-JP" altLang="en-US" sz="1100" b="1" dirty="0">
                <a:solidFill>
                  <a:srgbClr val="3D2410"/>
                </a:solidFill>
              </a:rPr>
              <a:t>スープは、さっぱりなのにコクがあります！</a:t>
            </a:r>
            <a:endParaRPr kumimoji="1" lang="en-US" altLang="ja-JP" sz="1100" b="1" dirty="0">
              <a:solidFill>
                <a:srgbClr val="3D2410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100" b="1" dirty="0">
                <a:solidFill>
                  <a:srgbClr val="3D2410"/>
                </a:solidFill>
              </a:rPr>
              <a:t>〆のうどんで最後まで自慢の水炊きをご堪能ください。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006555" y="737175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solidFill>
                  <a:srgbClr val="391F0E"/>
                </a:solidFill>
              </a:rPr>
              <a:t>海鮮たっぷり鍋</a:t>
            </a: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509535" y="7835697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391F0E"/>
                </a:solidFill>
              </a:rPr>
              <a:t>２人前 </a:t>
            </a:r>
            <a:r>
              <a:rPr kumimoji="1" lang="en-US" altLang="ja-JP" b="1" dirty="0">
                <a:solidFill>
                  <a:srgbClr val="391F0E"/>
                </a:solidFill>
              </a:rPr>
              <a:t>2,980</a:t>
            </a:r>
            <a:r>
              <a:rPr kumimoji="1" lang="ja-JP" altLang="en-US" sz="1100" b="1" dirty="0">
                <a:solidFill>
                  <a:srgbClr val="391F0E"/>
                </a:solidFill>
              </a:rPr>
              <a:t>円</a:t>
            </a:r>
            <a:endParaRPr kumimoji="1" lang="ja-JP" altLang="en-US" sz="4000" b="1" dirty="0">
              <a:solidFill>
                <a:srgbClr val="391F0E"/>
              </a:solidFill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4061299" y="8358917"/>
            <a:ext cx="1326631" cy="7256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b="1" dirty="0"/>
              <a:t>写真やイラストを入れてください</a:t>
            </a:r>
            <a:r>
              <a:rPr kumimoji="1" lang="en-US" altLang="ja-JP" sz="1100" b="1" dirty="0"/>
              <a:t> </a:t>
            </a:r>
            <a:endParaRPr kumimoji="1" lang="ja-JP" altLang="en-US" sz="1100" b="1" dirty="0"/>
          </a:p>
        </p:txBody>
      </p:sp>
      <p:pic>
        <p:nvPicPr>
          <p:cNvPr id="34" name="図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27" y="938169"/>
            <a:ext cx="6260317" cy="5257143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788" y="2370225"/>
            <a:ext cx="2425397" cy="2425397"/>
          </a:xfrm>
          <a:prstGeom prst="rect">
            <a:avLst/>
          </a:prstGeom>
        </p:spPr>
      </p:pic>
      <p:sp>
        <p:nvSpPr>
          <p:cNvPr id="37" name="二等辺三角形 36"/>
          <p:cNvSpPr/>
          <p:nvPr/>
        </p:nvSpPr>
        <p:spPr>
          <a:xfrm rot="5400000">
            <a:off x="1930852" y="8844322"/>
            <a:ext cx="144727" cy="124765"/>
          </a:xfrm>
          <a:prstGeom prst="triangle">
            <a:avLst/>
          </a:prstGeom>
          <a:solidFill>
            <a:srgbClr val="391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401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テキスト ボックス 40"/>
          <p:cNvSpPr txBox="1"/>
          <p:nvPr/>
        </p:nvSpPr>
        <p:spPr>
          <a:xfrm>
            <a:off x="2011104" y="6921271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b="1" dirty="0">
                <a:solidFill>
                  <a:srgbClr val="DA5E24"/>
                </a:solidFill>
              </a:rPr>
              <a:t>他にも新鮮な海の幸たっぷり！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342155" y="6941056"/>
            <a:ext cx="40011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400" b="1" dirty="0">
                <a:solidFill>
                  <a:srgbClr val="D85C1E"/>
                </a:solidFill>
              </a:rPr>
              <a:t>名古屋コーチンの水炊き鍋</a:t>
            </a:r>
          </a:p>
        </p:txBody>
      </p:sp>
      <p:pic>
        <p:nvPicPr>
          <p:cNvPr id="39" name="図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2"/>
            <a:ext cx="6857915" cy="680820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" y="8288098"/>
            <a:ext cx="3784127" cy="91428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43" y="6955634"/>
            <a:ext cx="1739252" cy="1294631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6154562" y="333829"/>
            <a:ext cx="677108" cy="46063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3200" b="1" dirty="0">
                <a:solidFill>
                  <a:schemeClr val="bg1"/>
                </a:solidFill>
              </a:rPr>
              <a:t>なべフェア、はじまる。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286847" y="6927411"/>
            <a:ext cx="1064907" cy="23513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100" b="1" dirty="0">
                <a:solidFill>
                  <a:srgbClr val="3D2410"/>
                </a:solidFill>
              </a:rPr>
              <a:t>丹念にとった鶏が</a:t>
            </a:r>
            <a:r>
              <a:rPr kumimoji="1" lang="ja-JP" altLang="en-US" sz="1100" b="1" dirty="0" err="1">
                <a:solidFill>
                  <a:srgbClr val="3D2410"/>
                </a:solidFill>
              </a:rPr>
              <a:t>ら</a:t>
            </a:r>
            <a:r>
              <a:rPr kumimoji="1" lang="ja-JP" altLang="en-US" sz="1100" b="1" dirty="0">
                <a:solidFill>
                  <a:srgbClr val="3D2410"/>
                </a:solidFill>
              </a:rPr>
              <a:t>スープは、さっぱりなのにコクがあります！</a:t>
            </a:r>
            <a:endParaRPr kumimoji="1" lang="en-US" altLang="ja-JP" sz="1100" b="1" dirty="0">
              <a:solidFill>
                <a:srgbClr val="3D2410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100" b="1" dirty="0">
                <a:solidFill>
                  <a:srgbClr val="3D2410"/>
                </a:solidFill>
              </a:rPr>
              <a:t>〆のうどんで最後まで自慢の水炊きをご堪能ください。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006555" y="737175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solidFill>
                  <a:srgbClr val="391F0E"/>
                </a:solidFill>
              </a:rPr>
              <a:t>海鮮たっぷり鍋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509535" y="7835697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391F0E"/>
                </a:solidFill>
              </a:rPr>
              <a:t>２人前 </a:t>
            </a:r>
            <a:r>
              <a:rPr kumimoji="1" lang="en-US" altLang="ja-JP" b="1" dirty="0">
                <a:solidFill>
                  <a:srgbClr val="391F0E"/>
                </a:solidFill>
              </a:rPr>
              <a:t>2,980</a:t>
            </a:r>
            <a:r>
              <a:rPr kumimoji="1" lang="ja-JP" altLang="en-US" sz="1100" b="1" dirty="0">
                <a:solidFill>
                  <a:srgbClr val="391F0E"/>
                </a:solidFill>
              </a:rPr>
              <a:t>円</a:t>
            </a:r>
            <a:endParaRPr kumimoji="1" lang="ja-JP" altLang="en-US" sz="4000" b="1" dirty="0">
              <a:solidFill>
                <a:srgbClr val="391F0E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603803" y="8420503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DA5E24"/>
                </a:solidFill>
              </a:rPr>
              <a:t>開催期間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72669" y="8669560"/>
            <a:ext cx="148951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500" b="1" dirty="0">
                <a:solidFill>
                  <a:srgbClr val="391F0E"/>
                </a:solidFill>
              </a:rPr>
              <a:t>12/01(</a:t>
            </a:r>
            <a:r>
              <a:rPr kumimoji="1" lang="ja-JP" altLang="en-US" sz="2500" b="1" dirty="0">
                <a:solidFill>
                  <a:srgbClr val="391F0E"/>
                </a:solidFill>
              </a:rPr>
              <a:t>木</a:t>
            </a:r>
            <a:r>
              <a:rPr kumimoji="1" lang="en-US" altLang="ja-JP" sz="2500" b="1" dirty="0">
                <a:solidFill>
                  <a:srgbClr val="391F0E"/>
                </a:solidFill>
              </a:rPr>
              <a:t>)</a:t>
            </a:r>
            <a:endParaRPr kumimoji="1" lang="ja-JP" altLang="en-US" sz="2500" b="1" dirty="0">
              <a:solidFill>
                <a:srgbClr val="391F0E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2115673" y="8669560"/>
            <a:ext cx="148951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500" b="1" dirty="0">
                <a:solidFill>
                  <a:srgbClr val="391F0E"/>
                </a:solidFill>
              </a:rPr>
              <a:t>12/25(</a:t>
            </a:r>
            <a:r>
              <a:rPr kumimoji="1" lang="ja-JP" altLang="en-US" sz="2500" b="1" dirty="0">
                <a:solidFill>
                  <a:srgbClr val="391F0E"/>
                </a:solidFill>
              </a:rPr>
              <a:t>日</a:t>
            </a:r>
            <a:r>
              <a:rPr kumimoji="1" lang="en-US" altLang="ja-JP" sz="2500" b="1" dirty="0">
                <a:solidFill>
                  <a:srgbClr val="391F0E"/>
                </a:solidFill>
              </a:rPr>
              <a:t>)</a:t>
            </a:r>
            <a:endParaRPr kumimoji="1" lang="ja-JP" altLang="en-US" sz="2500" b="1" dirty="0">
              <a:solidFill>
                <a:srgbClr val="391F0E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51213" y="9482838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b="1" dirty="0">
                <a:solidFill>
                  <a:schemeClr val="bg1"/>
                </a:solidFill>
              </a:rPr>
              <a:t>サンプルの飲食店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720457" y="9466169"/>
            <a:ext cx="93006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00" b="1" dirty="0">
                <a:solidFill>
                  <a:schemeClr val="bg1"/>
                </a:solidFill>
              </a:rPr>
              <a:t>〒○○○</a:t>
            </a:r>
            <a:r>
              <a:rPr kumimoji="1" lang="en-US" altLang="ja-JP" sz="700" b="1" dirty="0">
                <a:solidFill>
                  <a:schemeClr val="bg1"/>
                </a:solidFill>
              </a:rPr>
              <a:t>-</a:t>
            </a:r>
            <a:r>
              <a:rPr kumimoji="1" lang="ja-JP" altLang="en-US" sz="700" b="1" dirty="0">
                <a:solidFill>
                  <a:schemeClr val="bg1"/>
                </a:solidFill>
              </a:rPr>
              <a:t>○○○○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720457" y="9613304"/>
            <a:ext cx="167177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b="1" dirty="0">
                <a:solidFill>
                  <a:schemeClr val="bg1"/>
                </a:solidFill>
              </a:rPr>
              <a:t>○○県○○市○○○○○○○○○○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410867" y="9492362"/>
            <a:ext cx="1082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00" b="1" dirty="0">
                <a:solidFill>
                  <a:srgbClr val="DA5E24"/>
                </a:solidFill>
              </a:rPr>
              <a:t>ご予約はこちら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412164" y="9416164"/>
            <a:ext cx="2390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solidFill>
                  <a:schemeClr val="bg1"/>
                </a:solidFill>
                <a:latin typeface="+mn-ea"/>
              </a:rPr>
              <a:t>0000-000-0000</a:t>
            </a:r>
            <a:endParaRPr kumimoji="1" lang="ja-JP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3538224" y="9700842"/>
            <a:ext cx="864000" cy="18000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094669" y="7224334"/>
            <a:ext cx="2700000" cy="36000"/>
          </a:xfrm>
          <a:prstGeom prst="rect">
            <a:avLst/>
          </a:prstGeom>
          <a:solidFill>
            <a:srgbClr val="D95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5" name="図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303" y="8446781"/>
            <a:ext cx="1062911" cy="791189"/>
          </a:xfrm>
          <a:prstGeom prst="rect">
            <a:avLst/>
          </a:prstGeom>
        </p:spPr>
      </p:pic>
      <p:sp>
        <p:nvSpPr>
          <p:cNvPr id="4" name="二等辺三角形 3"/>
          <p:cNvSpPr/>
          <p:nvPr/>
        </p:nvSpPr>
        <p:spPr>
          <a:xfrm rot="5400000">
            <a:off x="1930852" y="8857574"/>
            <a:ext cx="144727" cy="124765"/>
          </a:xfrm>
          <a:prstGeom prst="triangle">
            <a:avLst/>
          </a:prstGeom>
          <a:solidFill>
            <a:srgbClr val="391F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70" y="938168"/>
            <a:ext cx="6260317" cy="5257143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788" y="2370225"/>
            <a:ext cx="2425397" cy="2425397"/>
          </a:xfrm>
          <a:prstGeom prst="rect">
            <a:avLst/>
          </a:prstGeom>
        </p:spPr>
      </p:pic>
      <p:sp>
        <p:nvSpPr>
          <p:cNvPr id="45" name="正方形/長方形 44"/>
          <p:cNvSpPr/>
          <p:nvPr/>
        </p:nvSpPr>
        <p:spPr>
          <a:xfrm>
            <a:off x="-6973" y="0"/>
            <a:ext cx="6864887" cy="9877829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7" name="正方形/長方形 46"/>
          <p:cNvSpPr/>
          <p:nvPr/>
        </p:nvSpPr>
        <p:spPr>
          <a:xfrm>
            <a:off x="5183536" y="6890433"/>
            <a:ext cx="1603736" cy="243189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8" name="正方形/長方形 47"/>
          <p:cNvSpPr/>
          <p:nvPr/>
        </p:nvSpPr>
        <p:spPr>
          <a:xfrm>
            <a:off x="2110166" y="6822477"/>
            <a:ext cx="2720565" cy="410033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136359" y="6912145"/>
            <a:ext cx="1865235" cy="1341349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写真を入れることが</a:t>
            </a:r>
            <a:endParaRPr kumimoji="1" lang="en-US" altLang="ja-JP" b="1" dirty="0"/>
          </a:p>
          <a:p>
            <a:pPr algn="ctr"/>
            <a:r>
              <a:rPr kumimoji="1" lang="ja-JP" altLang="en-US" b="1" dirty="0"/>
              <a:t>できます</a:t>
            </a:r>
          </a:p>
        </p:txBody>
      </p:sp>
      <p:sp>
        <p:nvSpPr>
          <p:cNvPr id="50" name="正方形/長方形 49"/>
          <p:cNvSpPr/>
          <p:nvPr/>
        </p:nvSpPr>
        <p:spPr>
          <a:xfrm>
            <a:off x="6235729" y="375127"/>
            <a:ext cx="506536" cy="4578736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  <p:sp>
        <p:nvSpPr>
          <p:cNvPr id="51" name="正方形/長方形 50"/>
          <p:cNvSpPr/>
          <p:nvPr/>
        </p:nvSpPr>
        <p:spPr>
          <a:xfrm>
            <a:off x="3991518" y="8358296"/>
            <a:ext cx="1334015" cy="97619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写真を入れることが</a:t>
            </a:r>
            <a:endParaRPr kumimoji="1" lang="en-US" altLang="ja-JP" b="1" dirty="0"/>
          </a:p>
          <a:p>
            <a:pPr algn="ctr"/>
            <a:r>
              <a:rPr kumimoji="1" lang="ja-JP" altLang="en-US" b="1" dirty="0"/>
              <a:t>できます</a:t>
            </a:r>
          </a:p>
        </p:txBody>
      </p:sp>
      <p:sp>
        <p:nvSpPr>
          <p:cNvPr id="52" name="正方形/長方形 51"/>
          <p:cNvSpPr/>
          <p:nvPr/>
        </p:nvSpPr>
        <p:spPr>
          <a:xfrm>
            <a:off x="2110166" y="7388931"/>
            <a:ext cx="2720565" cy="811328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5785349" y="7087770"/>
            <a:ext cx="430887" cy="22345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文字の編集ができます</a:t>
            </a:r>
          </a:p>
        </p:txBody>
      </p:sp>
      <p:sp>
        <p:nvSpPr>
          <p:cNvPr id="54" name="正方形/長方形 53"/>
          <p:cNvSpPr/>
          <p:nvPr/>
        </p:nvSpPr>
        <p:spPr>
          <a:xfrm>
            <a:off x="291870" y="9416164"/>
            <a:ext cx="6357158" cy="410033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  <p:sp>
        <p:nvSpPr>
          <p:cNvPr id="55" name="正方形/長方形 54"/>
          <p:cNvSpPr/>
          <p:nvPr/>
        </p:nvSpPr>
        <p:spPr>
          <a:xfrm>
            <a:off x="1016044" y="1291771"/>
            <a:ext cx="4724881" cy="460102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  <p:sp>
        <p:nvSpPr>
          <p:cNvPr id="56" name="正方形/長方形 55"/>
          <p:cNvSpPr/>
          <p:nvPr/>
        </p:nvSpPr>
        <p:spPr>
          <a:xfrm>
            <a:off x="198843" y="8424722"/>
            <a:ext cx="3562942" cy="638853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b="1" dirty="0"/>
              <a:t>文字の編集ができます</a:t>
            </a:r>
          </a:p>
        </p:txBody>
      </p:sp>
      <p:sp>
        <p:nvSpPr>
          <p:cNvPr id="57" name="角丸四角形 2"/>
          <p:cNvSpPr/>
          <p:nvPr/>
        </p:nvSpPr>
        <p:spPr>
          <a:xfrm>
            <a:off x="151212" y="127000"/>
            <a:ext cx="3819011" cy="9017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背景写真の差し替えができます</a:t>
            </a:r>
          </a:p>
        </p:txBody>
      </p:sp>
    </p:spTree>
    <p:extLst>
      <p:ext uri="{BB962C8B-B14F-4D97-AF65-F5344CB8AC3E}">
        <p14:creationId xmlns:p14="http://schemas.microsoft.com/office/powerpoint/2010/main" val="3777300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70007" y="418697"/>
            <a:ext cx="6292545" cy="480365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ja-JP" sz="1452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POP</a:t>
            </a:r>
            <a:r>
              <a:rPr lang="ja-JP" altLang="en-US" sz="1452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・チラシ工房 ご利用上の注意事項</a:t>
            </a:r>
          </a:p>
          <a:p>
            <a:pPr>
              <a:lnSpc>
                <a:spcPct val="150000"/>
              </a:lnSpc>
            </a:pPr>
            <a:endParaRPr lang="ja-JP" altLang="en-US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■推奨環境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・チラシを編集いただくには、事前に</a:t>
            </a:r>
            <a:r>
              <a:rPr lang="en-US" altLang="ja-JP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をインストールが必要となります。</a:t>
            </a:r>
          </a:p>
          <a:p>
            <a:pPr>
              <a:lnSpc>
                <a:spcPct val="150000"/>
              </a:lnSpc>
            </a:pPr>
            <a:endParaRPr lang="ja-JP" altLang="en-US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■手書きフォントについて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・フォントのダウンロードおよびインストールはご利用される方の責任において行ってください。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・フォントの使用について、いかなる保証も行いません。フォントの規約をよく確認の上ご使用ください。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・発生したいかなる損害</a:t>
            </a:r>
            <a:r>
              <a:rPr lang="en-US" altLang="ja-JP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データ損失等を含む</a:t>
            </a:r>
            <a:r>
              <a:rPr lang="en-US" altLang="ja-JP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について、責任を負いません。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・本フォントに関するサポートについてはすべて未保証とさせていただきます。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・漢字によってはうまく表示されない場合があります。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・アプリケーションによっては正常に動作しない場合があります。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・印刷はお客さまご自身でお願いいたします。</a:t>
            </a:r>
            <a:endParaRPr lang="en-US" altLang="ja-JP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  <a:p>
            <a:pPr>
              <a:lnSpc>
                <a:spcPct val="150000"/>
              </a:lnSpc>
            </a:pPr>
            <a:endParaRPr lang="ja-JP" altLang="en-US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8580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385</Words>
  <Application>Microsoft Office PowerPoint</Application>
  <PresentationFormat>A4 210 x 297 mm</PresentationFormat>
  <Paragraphs>59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0" baseType="lpstr">
      <vt:lpstr>ＭＳ Ｐゴシック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fukui</dc:creator>
  <cp:lastModifiedBy>y-kohori</cp:lastModifiedBy>
  <cp:revision>17</cp:revision>
  <dcterms:created xsi:type="dcterms:W3CDTF">2016-11-25T08:55:21Z</dcterms:created>
  <dcterms:modified xsi:type="dcterms:W3CDTF">2017-03-22T13:05:21Z</dcterms:modified>
</cp:coreProperties>
</file>