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2" r:id="rId3"/>
    <p:sldId id="259" r:id="rId4"/>
  </p:sldIdLst>
  <p:sldSz cx="10691813" cy="7559675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74"/>
  </p:normalViewPr>
  <p:slideViewPr>
    <p:cSldViewPr snapToGrid="0" showGuides="1">
      <p:cViewPr varScale="1">
        <p:scale>
          <a:sx n="98" d="100"/>
          <a:sy n="98" d="100"/>
        </p:scale>
        <p:origin x="1158" y="8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7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00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52318" cy="755967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318" y="0"/>
            <a:ext cx="535231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10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14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73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7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74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40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0" y="4110187"/>
            <a:ext cx="4173691" cy="938705"/>
          </a:xfrm>
          <a:prstGeom prst="rect">
            <a:avLst/>
          </a:prstGeom>
        </p:spPr>
      </p:pic>
      <p:sp>
        <p:nvSpPr>
          <p:cNvPr id="77" name="テキスト ボックス 76"/>
          <p:cNvSpPr txBox="1"/>
          <p:nvPr/>
        </p:nvSpPr>
        <p:spPr>
          <a:xfrm>
            <a:off x="388421" y="6960410"/>
            <a:ext cx="2265364" cy="32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8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578244" y="6784135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89451" y="6894400"/>
            <a:ext cx="170591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128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592461" y="7097765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597199" y="7206373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001631" y="7206373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84" name="図 8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65" y="714936"/>
            <a:ext cx="4332648" cy="534868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09" y="1566704"/>
            <a:ext cx="4706412" cy="1308172"/>
          </a:xfrm>
          <a:prstGeom prst="rect">
            <a:avLst/>
          </a:prstGeom>
        </p:spPr>
      </p:pic>
      <p:sp>
        <p:nvSpPr>
          <p:cNvPr id="86" name="テキスト ボックス 85"/>
          <p:cNvSpPr txBox="1"/>
          <p:nvPr/>
        </p:nvSpPr>
        <p:spPr>
          <a:xfrm>
            <a:off x="787886" y="2979611"/>
            <a:ext cx="3741409" cy="738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179731" y="3771264"/>
            <a:ext cx="1742208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801947" y="3817240"/>
            <a:ext cx="146642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49178" y="4144341"/>
            <a:ext cx="85151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06040" y="4460772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06040" y="4776825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1893534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  <a:endParaRPr kumimoji="1" lang="ja-JP" altLang="en-US" sz="1128" spc="-85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2941543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3880850" y="4136721"/>
            <a:ext cx="71814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  <a:endParaRPr kumimoji="1" lang="ja-JP" altLang="en-US" sz="1128" spc="-85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642808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2693331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3760139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1823473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287714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394283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493221" y="5065558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98824" y="5425287"/>
            <a:ext cx="150551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0" spc="-28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2046981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36" name="正方形/長方形 135"/>
          <p:cNvSpPr/>
          <p:nvPr/>
        </p:nvSpPr>
        <p:spPr>
          <a:xfrm>
            <a:off x="3433964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137" name="図 1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90" y="4110187"/>
            <a:ext cx="4173691" cy="938705"/>
          </a:xfrm>
          <a:prstGeom prst="rect">
            <a:avLst/>
          </a:prstGeom>
        </p:spPr>
      </p:pic>
      <p:sp>
        <p:nvSpPr>
          <p:cNvPr id="138" name="テキスト ボックス 137"/>
          <p:cNvSpPr txBox="1"/>
          <p:nvPr/>
        </p:nvSpPr>
        <p:spPr>
          <a:xfrm>
            <a:off x="5747821" y="6960410"/>
            <a:ext cx="2265364" cy="32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8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7937644" y="6784135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7948851" y="6894400"/>
            <a:ext cx="170591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128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7951861" y="7097765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7956599" y="7206373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8361031" y="7206373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145" name="図 1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665" y="714936"/>
            <a:ext cx="4332648" cy="534868"/>
          </a:xfrm>
          <a:prstGeom prst="rect">
            <a:avLst/>
          </a:prstGeom>
        </p:spPr>
      </p:pic>
      <p:pic>
        <p:nvPicPr>
          <p:cNvPr id="146" name="図 1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709" y="1566704"/>
            <a:ext cx="4706412" cy="1308172"/>
          </a:xfrm>
          <a:prstGeom prst="rect">
            <a:avLst/>
          </a:prstGeom>
        </p:spPr>
      </p:pic>
      <p:sp>
        <p:nvSpPr>
          <p:cNvPr id="147" name="テキスト ボックス 146"/>
          <p:cNvSpPr txBox="1"/>
          <p:nvPr/>
        </p:nvSpPr>
        <p:spPr>
          <a:xfrm>
            <a:off x="6147286" y="2979611"/>
            <a:ext cx="3741409" cy="738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539131" y="3771264"/>
            <a:ext cx="1742208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8161347" y="3817240"/>
            <a:ext cx="146642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6008578" y="4144341"/>
            <a:ext cx="85151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6065440" y="4460772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6065440" y="4776825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252934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8300943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9240250" y="4136721"/>
            <a:ext cx="71814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002208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8052731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9119539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7182873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823654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930223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5852621" y="5065558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5858224" y="5425287"/>
            <a:ext cx="150551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0" spc="-28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7406381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65" name="正方形/長方形 164"/>
          <p:cNvSpPr/>
          <p:nvPr/>
        </p:nvSpPr>
        <p:spPr>
          <a:xfrm>
            <a:off x="8793364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5EC2772-395A-4B66-894D-5FDAEB476705}"/>
              </a:ext>
            </a:extLst>
          </p:cNvPr>
          <p:cNvSpPr txBox="1"/>
          <p:nvPr/>
        </p:nvSpPr>
        <p:spPr>
          <a:xfrm>
            <a:off x="1050572" y="348359"/>
            <a:ext cx="3247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41"/>
              </a:spcAft>
            </a:pPr>
            <a:r>
              <a:rPr kumimoji="1" lang="ja-JP" altLang="en-US" sz="1200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FEE33F9E-48D4-45D9-9FB9-3BA6E7A39088}"/>
              </a:ext>
            </a:extLst>
          </p:cNvPr>
          <p:cNvSpPr txBox="1"/>
          <p:nvPr/>
        </p:nvSpPr>
        <p:spPr>
          <a:xfrm>
            <a:off x="6369332" y="348359"/>
            <a:ext cx="3247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41"/>
              </a:spcAft>
            </a:pPr>
            <a:r>
              <a:rPr kumimoji="1" lang="ja-JP" altLang="en-US" sz="1200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図 78">
            <a:extLst>
              <a:ext uri="{FF2B5EF4-FFF2-40B4-BE49-F238E27FC236}">
                <a16:creationId xmlns:a16="http://schemas.microsoft.com/office/drawing/2014/main" id="{1BB7BF80-B30A-4EE4-9795-E05479DF7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90" y="4110187"/>
            <a:ext cx="4173691" cy="938705"/>
          </a:xfrm>
          <a:prstGeom prst="rect">
            <a:avLst/>
          </a:prstGeom>
        </p:spPr>
      </p:pic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9FCB475-EF9F-4736-906B-B17D23A96FD4}"/>
              </a:ext>
            </a:extLst>
          </p:cNvPr>
          <p:cNvSpPr txBox="1"/>
          <p:nvPr/>
        </p:nvSpPr>
        <p:spPr>
          <a:xfrm>
            <a:off x="388421" y="6960410"/>
            <a:ext cx="2265364" cy="32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8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E252B7E-A919-4C26-ACCB-D10769E96A0E}"/>
              </a:ext>
            </a:extLst>
          </p:cNvPr>
          <p:cNvSpPr txBox="1"/>
          <p:nvPr/>
        </p:nvSpPr>
        <p:spPr>
          <a:xfrm>
            <a:off x="2578244" y="6784135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6E4BCFBA-F62D-488A-B62B-847D0C710724}"/>
              </a:ext>
            </a:extLst>
          </p:cNvPr>
          <p:cNvSpPr txBox="1"/>
          <p:nvPr/>
        </p:nvSpPr>
        <p:spPr>
          <a:xfrm>
            <a:off x="2589451" y="6894400"/>
            <a:ext cx="170591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128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2F2A99E-BC33-4D2D-BC91-7ECF761320F0}"/>
              </a:ext>
            </a:extLst>
          </p:cNvPr>
          <p:cNvSpPr txBox="1"/>
          <p:nvPr/>
        </p:nvSpPr>
        <p:spPr>
          <a:xfrm>
            <a:off x="2592461" y="7097765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108BFF7-FB22-4B65-9898-8326DFC91885}"/>
              </a:ext>
            </a:extLst>
          </p:cNvPr>
          <p:cNvSpPr txBox="1"/>
          <p:nvPr/>
        </p:nvSpPr>
        <p:spPr>
          <a:xfrm>
            <a:off x="2597199" y="7206373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E15DD194-D594-45C9-B8C9-6D3813524634}"/>
              </a:ext>
            </a:extLst>
          </p:cNvPr>
          <p:cNvSpPr txBox="1"/>
          <p:nvPr/>
        </p:nvSpPr>
        <p:spPr>
          <a:xfrm>
            <a:off x="3001631" y="7206373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92" name="図 91">
            <a:extLst>
              <a:ext uri="{FF2B5EF4-FFF2-40B4-BE49-F238E27FC236}">
                <a16:creationId xmlns:a16="http://schemas.microsoft.com/office/drawing/2014/main" id="{92797B55-0ACD-420E-B15A-789235DF2F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65" y="714936"/>
            <a:ext cx="4332648" cy="534868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738EABE8-784F-47C1-BF96-4AE7D86086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09" y="1566704"/>
            <a:ext cx="4706412" cy="1308172"/>
          </a:xfrm>
          <a:prstGeom prst="rect">
            <a:avLst/>
          </a:prstGeom>
        </p:spPr>
      </p:pic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47455FBC-47A7-467F-936A-372B868E2CDD}"/>
              </a:ext>
            </a:extLst>
          </p:cNvPr>
          <p:cNvSpPr txBox="1"/>
          <p:nvPr/>
        </p:nvSpPr>
        <p:spPr>
          <a:xfrm>
            <a:off x="787886" y="2979611"/>
            <a:ext cx="3741409" cy="738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1D381AE-EE01-451E-B95F-33A6AAA42B4F}"/>
              </a:ext>
            </a:extLst>
          </p:cNvPr>
          <p:cNvSpPr txBox="1"/>
          <p:nvPr/>
        </p:nvSpPr>
        <p:spPr>
          <a:xfrm>
            <a:off x="1179731" y="3771264"/>
            <a:ext cx="1742208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9C9942F1-8ED5-4923-AF64-325C38496A42}"/>
              </a:ext>
            </a:extLst>
          </p:cNvPr>
          <p:cNvSpPr txBox="1"/>
          <p:nvPr/>
        </p:nvSpPr>
        <p:spPr>
          <a:xfrm>
            <a:off x="2801947" y="3817240"/>
            <a:ext cx="146642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8D6420D-4FD8-4D37-B734-C5C24A2D2ECB}"/>
              </a:ext>
            </a:extLst>
          </p:cNvPr>
          <p:cNvSpPr txBox="1"/>
          <p:nvPr/>
        </p:nvSpPr>
        <p:spPr>
          <a:xfrm>
            <a:off x="649178" y="4144341"/>
            <a:ext cx="85151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267C5DFE-B083-485B-BAD7-7D34487C8B20}"/>
              </a:ext>
            </a:extLst>
          </p:cNvPr>
          <p:cNvSpPr txBox="1"/>
          <p:nvPr/>
        </p:nvSpPr>
        <p:spPr>
          <a:xfrm>
            <a:off x="706040" y="4460772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579A5EE6-F74A-4805-BAF0-149EC179D470}"/>
              </a:ext>
            </a:extLst>
          </p:cNvPr>
          <p:cNvSpPr txBox="1"/>
          <p:nvPr/>
        </p:nvSpPr>
        <p:spPr>
          <a:xfrm>
            <a:off x="706040" y="4776825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C6D8F429-0058-48F7-85D9-DB31A93EB886}"/>
              </a:ext>
            </a:extLst>
          </p:cNvPr>
          <p:cNvSpPr txBox="1"/>
          <p:nvPr/>
        </p:nvSpPr>
        <p:spPr>
          <a:xfrm>
            <a:off x="1893534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  <a:endParaRPr kumimoji="1" lang="ja-JP" altLang="en-US" sz="1128" spc="-85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80CC9778-C650-40E5-96D8-8E2017F6D832}"/>
              </a:ext>
            </a:extLst>
          </p:cNvPr>
          <p:cNvSpPr txBox="1"/>
          <p:nvPr/>
        </p:nvSpPr>
        <p:spPr>
          <a:xfrm>
            <a:off x="2941543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3AE1515-7C01-479C-8AC9-C9EE3D481EAB}"/>
              </a:ext>
            </a:extLst>
          </p:cNvPr>
          <p:cNvSpPr txBox="1"/>
          <p:nvPr/>
        </p:nvSpPr>
        <p:spPr>
          <a:xfrm>
            <a:off x="3880850" y="4136721"/>
            <a:ext cx="71814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  <a:endParaRPr kumimoji="1" lang="ja-JP" altLang="en-US" sz="1128" spc="-85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12C0F66D-A454-4706-946B-3E63CC61F209}"/>
              </a:ext>
            </a:extLst>
          </p:cNvPr>
          <p:cNvSpPr txBox="1"/>
          <p:nvPr/>
        </p:nvSpPr>
        <p:spPr>
          <a:xfrm>
            <a:off x="1642808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A6654343-E0E0-4FB1-A3B3-655747F816BB}"/>
              </a:ext>
            </a:extLst>
          </p:cNvPr>
          <p:cNvSpPr txBox="1"/>
          <p:nvPr/>
        </p:nvSpPr>
        <p:spPr>
          <a:xfrm>
            <a:off x="2693331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F3D21068-BBBF-4215-BA63-3D36057B5B8E}"/>
              </a:ext>
            </a:extLst>
          </p:cNvPr>
          <p:cNvSpPr txBox="1"/>
          <p:nvPr/>
        </p:nvSpPr>
        <p:spPr>
          <a:xfrm>
            <a:off x="3760139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3595D153-FFBE-42DB-BF8F-6ADAB1B147D4}"/>
              </a:ext>
            </a:extLst>
          </p:cNvPr>
          <p:cNvSpPr txBox="1"/>
          <p:nvPr/>
        </p:nvSpPr>
        <p:spPr>
          <a:xfrm>
            <a:off x="1823473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A3E61B48-2E3E-4FE7-8E77-1C84BEFC8529}"/>
              </a:ext>
            </a:extLst>
          </p:cNvPr>
          <p:cNvSpPr txBox="1"/>
          <p:nvPr/>
        </p:nvSpPr>
        <p:spPr>
          <a:xfrm>
            <a:off x="287714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5C0D4F7-F940-4607-938C-2E4FDD0A3590}"/>
              </a:ext>
            </a:extLst>
          </p:cNvPr>
          <p:cNvSpPr txBox="1"/>
          <p:nvPr/>
        </p:nvSpPr>
        <p:spPr>
          <a:xfrm>
            <a:off x="394283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46AE8AA3-988F-4294-A32D-A16F2171FDE4}"/>
              </a:ext>
            </a:extLst>
          </p:cNvPr>
          <p:cNvSpPr txBox="1"/>
          <p:nvPr/>
        </p:nvSpPr>
        <p:spPr>
          <a:xfrm>
            <a:off x="493221" y="5065558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30488622-6A5D-4F5E-BBD3-990FE9DCF4BE}"/>
              </a:ext>
            </a:extLst>
          </p:cNvPr>
          <p:cNvSpPr txBox="1"/>
          <p:nvPr/>
        </p:nvSpPr>
        <p:spPr>
          <a:xfrm>
            <a:off x="498824" y="5425287"/>
            <a:ext cx="150551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0" spc="-28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2FC02736-9959-4BF2-8D9C-A754B7245EF2}"/>
              </a:ext>
            </a:extLst>
          </p:cNvPr>
          <p:cNvSpPr/>
          <p:nvPr/>
        </p:nvSpPr>
        <p:spPr>
          <a:xfrm>
            <a:off x="2046981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1CDF3C85-2CE5-469C-A7D4-55E288FAC6C1}"/>
              </a:ext>
            </a:extLst>
          </p:cNvPr>
          <p:cNvSpPr/>
          <p:nvPr/>
        </p:nvSpPr>
        <p:spPr>
          <a:xfrm>
            <a:off x="3433964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pic>
        <p:nvPicPr>
          <p:cNvPr id="113" name="図 112">
            <a:extLst>
              <a:ext uri="{FF2B5EF4-FFF2-40B4-BE49-F238E27FC236}">
                <a16:creationId xmlns:a16="http://schemas.microsoft.com/office/drawing/2014/main" id="{BEEA07CE-C12C-4EB6-929B-352A860EE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90" y="4110187"/>
            <a:ext cx="4173691" cy="938705"/>
          </a:xfrm>
          <a:prstGeom prst="rect">
            <a:avLst/>
          </a:prstGeom>
        </p:spPr>
      </p:pic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9CB1D6E2-0DC0-42ED-828C-C69FE3FFEED7}"/>
              </a:ext>
            </a:extLst>
          </p:cNvPr>
          <p:cNvSpPr txBox="1"/>
          <p:nvPr/>
        </p:nvSpPr>
        <p:spPr>
          <a:xfrm>
            <a:off x="5747821" y="6960410"/>
            <a:ext cx="2265364" cy="32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8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サンプルのクリニック名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765960DB-A1D3-4B2B-934D-169B7953F9EF}"/>
              </a:ext>
            </a:extLst>
          </p:cNvPr>
          <p:cNvSpPr txBox="1"/>
          <p:nvPr/>
        </p:nvSpPr>
        <p:spPr>
          <a:xfrm>
            <a:off x="7937644" y="6784135"/>
            <a:ext cx="1433406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〒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154-0011 </a:t>
            </a:r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東京都世田谷区</a:t>
            </a:r>
            <a:r>
              <a:rPr kumimoji="1" lang="en-US" altLang="ja-JP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123-456</a:t>
            </a:r>
            <a:endParaRPr kumimoji="1" lang="ja-JP" altLang="en-US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B56EDC64-6BEF-4D5C-86CD-28BC9D96FB66}"/>
              </a:ext>
            </a:extLst>
          </p:cNvPr>
          <p:cNvSpPr txBox="1"/>
          <p:nvPr/>
        </p:nvSpPr>
        <p:spPr>
          <a:xfrm>
            <a:off x="7948851" y="6894400"/>
            <a:ext cx="170591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TEL</a:t>
            </a:r>
            <a:r>
              <a:rPr kumimoji="1" lang="ja-JP" altLang="en-US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：</a:t>
            </a:r>
            <a:r>
              <a:rPr kumimoji="1" lang="en-US" altLang="ja-JP" sz="1128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0120-000-0000</a:t>
            </a:r>
            <a:endParaRPr kumimoji="1" lang="ja-JP" altLang="en-US" sz="1128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A7B054EC-1A6D-4B50-AC14-6EE125A94DAE}"/>
              </a:ext>
            </a:extLst>
          </p:cNvPr>
          <p:cNvSpPr txBox="1"/>
          <p:nvPr/>
        </p:nvSpPr>
        <p:spPr>
          <a:xfrm>
            <a:off x="7951861" y="7097765"/>
            <a:ext cx="2209259" cy="1899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午前診療：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00:00 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午後診療：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r>
              <a:rPr kumimoji="1" lang="ja-JP" altLang="en-US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～</a:t>
            </a:r>
            <a:r>
              <a:rPr kumimoji="1" lang="en-US" altLang="ja-JP" sz="63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00:00</a:t>
            </a:r>
            <a:endParaRPr kumimoji="1" lang="ja-JP" altLang="en-US" sz="63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9A66DE52-4324-47D5-A6DA-0A225FAED32B}"/>
              </a:ext>
            </a:extLst>
          </p:cNvPr>
          <p:cNvSpPr txBox="1"/>
          <p:nvPr/>
        </p:nvSpPr>
        <p:spPr>
          <a:xfrm>
            <a:off x="7956599" y="7206373"/>
            <a:ext cx="585160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spc="-42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休　診　日：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7C8E5264-D7FC-4346-8D60-70FD38A35944}"/>
              </a:ext>
            </a:extLst>
          </p:cNvPr>
          <p:cNvSpPr txBox="1"/>
          <p:nvPr/>
        </p:nvSpPr>
        <p:spPr>
          <a:xfrm>
            <a:off x="8361031" y="7206373"/>
            <a:ext cx="401072" cy="179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64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◯曜日</a:t>
            </a:r>
            <a:endParaRPr kumimoji="1" lang="en-US" altLang="ja-JP" sz="564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120" name="図 119">
            <a:extLst>
              <a:ext uri="{FF2B5EF4-FFF2-40B4-BE49-F238E27FC236}">
                <a16:creationId xmlns:a16="http://schemas.microsoft.com/office/drawing/2014/main" id="{3569A3C0-6297-4C10-8DB5-C0088FC54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665" y="714936"/>
            <a:ext cx="4332648" cy="534868"/>
          </a:xfrm>
          <a:prstGeom prst="rect">
            <a:avLst/>
          </a:prstGeom>
        </p:spPr>
      </p:pic>
      <p:pic>
        <p:nvPicPr>
          <p:cNvPr id="121" name="図 120">
            <a:extLst>
              <a:ext uri="{FF2B5EF4-FFF2-40B4-BE49-F238E27FC236}">
                <a16:creationId xmlns:a16="http://schemas.microsoft.com/office/drawing/2014/main" id="{506EB967-F8EC-4AE5-A9E4-CD6901C1DB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709" y="1566704"/>
            <a:ext cx="4706412" cy="1308172"/>
          </a:xfrm>
          <a:prstGeom prst="rect">
            <a:avLst/>
          </a:prstGeom>
        </p:spPr>
      </p:pic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ED9DAEC8-1B2C-4AAB-9370-2C70AA13E6B5}"/>
              </a:ext>
            </a:extLst>
          </p:cNvPr>
          <p:cNvSpPr txBox="1"/>
          <p:nvPr/>
        </p:nvSpPr>
        <p:spPr>
          <a:xfrm>
            <a:off x="6147286" y="2979611"/>
            <a:ext cx="3741409" cy="7384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最新の医療情報を正しく、分かりやすくお伝えすることによって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あなたと、あなたのご家族の未来を守ることを目指します。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院長はじめ、スタッフ一同、心よりお待ち申し上げておりますので</a:t>
            </a:r>
            <a:endParaRPr kumimoji="1" lang="en-US" altLang="ja-JP" sz="987" spc="-63" dirty="0">
              <a:solidFill>
                <a:srgbClr val="4D4D4C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  <a:p>
            <a:pPr algn="ctr">
              <a:spcAft>
                <a:spcPts val="141"/>
              </a:spcAft>
            </a:pPr>
            <a:r>
              <a:rPr kumimoji="1" lang="ja-JP" altLang="en-US" sz="987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是非当クリニックをご利用ください。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D5E54DCD-5601-4E86-8F04-0ECAF97C5A5F}"/>
              </a:ext>
            </a:extLst>
          </p:cNvPr>
          <p:cNvSpPr txBox="1"/>
          <p:nvPr/>
        </p:nvSpPr>
        <p:spPr>
          <a:xfrm>
            <a:off x="6539131" y="3771264"/>
            <a:ext cx="1742208" cy="30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検診日／○</a:t>
            </a:r>
            <a:r>
              <a:rPr kumimoji="1" lang="en-US" altLang="ja-JP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〜○</a:t>
            </a:r>
            <a:r>
              <a:rPr kumimoji="1" lang="ja-JP" altLang="en-US" sz="1409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曜日</a:t>
            </a: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A87700F9-1CE2-4055-9C19-7CCE133ED0EF}"/>
              </a:ext>
            </a:extLst>
          </p:cNvPr>
          <p:cNvSpPr txBox="1"/>
          <p:nvPr/>
        </p:nvSpPr>
        <p:spPr>
          <a:xfrm>
            <a:off x="8161347" y="3817240"/>
            <a:ext cx="146642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※</a:t>
            </a:r>
            <a:r>
              <a:rPr kumimoji="1" lang="ja-JP" altLang="en-US" sz="1057" b="1" spc="-63" dirty="0">
                <a:solidFill>
                  <a:srgbClr val="34B5B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祝日も検診可能です</a:t>
            </a: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760C15E7-E7FF-40F6-8BE8-184A1A9B8637}"/>
              </a:ext>
            </a:extLst>
          </p:cNvPr>
          <p:cNvSpPr txBox="1"/>
          <p:nvPr/>
        </p:nvSpPr>
        <p:spPr>
          <a:xfrm>
            <a:off x="6008578" y="4144341"/>
            <a:ext cx="85151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コース内容</a:t>
            </a: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DD87ADE6-584F-4D51-AA9D-1CCC84E9C199}"/>
              </a:ext>
            </a:extLst>
          </p:cNvPr>
          <p:cNvSpPr txBox="1"/>
          <p:nvPr/>
        </p:nvSpPr>
        <p:spPr>
          <a:xfrm>
            <a:off x="6065440" y="4460772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受付時間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14D90DC-65AE-4F98-A898-731F61ED8224}"/>
              </a:ext>
            </a:extLst>
          </p:cNvPr>
          <p:cNvSpPr txBox="1"/>
          <p:nvPr/>
        </p:nvSpPr>
        <p:spPr>
          <a:xfrm>
            <a:off x="6065440" y="4776825"/>
            <a:ext cx="733021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56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終了時間</a:t>
            </a: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C6428533-CC65-41F2-837F-6AC7071098DE}"/>
              </a:ext>
            </a:extLst>
          </p:cNvPr>
          <p:cNvSpPr txBox="1"/>
          <p:nvPr/>
        </p:nvSpPr>
        <p:spPr>
          <a:xfrm>
            <a:off x="7252934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午前</a:t>
            </a: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11C2C6A1-645B-402A-846F-38ABBB911736}"/>
              </a:ext>
            </a:extLst>
          </p:cNvPr>
          <p:cNvSpPr txBox="1"/>
          <p:nvPr/>
        </p:nvSpPr>
        <p:spPr>
          <a:xfrm>
            <a:off x="8300943" y="4136721"/>
            <a:ext cx="451406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午後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E42C30CE-3D2C-47EC-8C01-CF5C898CA0D0}"/>
              </a:ext>
            </a:extLst>
          </p:cNvPr>
          <p:cNvSpPr txBox="1"/>
          <p:nvPr/>
        </p:nvSpPr>
        <p:spPr>
          <a:xfrm>
            <a:off x="9240250" y="4136721"/>
            <a:ext cx="718145" cy="265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28" spc="-85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一泊二日</a:t>
            </a: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38E9C0-885A-41C4-A871-BA9B40D2A2BE}"/>
              </a:ext>
            </a:extLst>
          </p:cNvPr>
          <p:cNvSpPr txBox="1"/>
          <p:nvPr/>
        </p:nvSpPr>
        <p:spPr>
          <a:xfrm>
            <a:off x="7002208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672FD034-BC1C-4E53-9069-274B3E5F98F9}"/>
              </a:ext>
            </a:extLst>
          </p:cNvPr>
          <p:cNvSpPr txBox="1"/>
          <p:nvPr/>
        </p:nvSpPr>
        <p:spPr>
          <a:xfrm>
            <a:off x="8052731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FABAE1EE-C0C5-4901-8CD7-0D948CB3F9D1}"/>
              </a:ext>
            </a:extLst>
          </p:cNvPr>
          <p:cNvSpPr txBox="1"/>
          <p:nvPr/>
        </p:nvSpPr>
        <p:spPr>
          <a:xfrm>
            <a:off x="9119539" y="4495950"/>
            <a:ext cx="892232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00〜00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endParaRPr kumimoji="1" lang="ja-JP" altLang="en-US" sz="858" spc="-70" dirty="0">
              <a:solidFill>
                <a:srgbClr val="191818"/>
              </a:solidFill>
              <a:latin typeface="游明朝" panose="02020400000000000000" pitchFamily="18" charset="-128"/>
              <a:ea typeface="游明朝" panose="02020400000000000000" pitchFamily="18" charset="-128"/>
              <a:cs typeface="Hiragino Mincho Pro W6" charset="-128"/>
            </a:endParaRP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FA40E39D-1663-412C-967D-9E3F1F490262}"/>
              </a:ext>
            </a:extLst>
          </p:cNvPr>
          <p:cNvSpPr txBox="1"/>
          <p:nvPr/>
        </p:nvSpPr>
        <p:spPr>
          <a:xfrm>
            <a:off x="7182873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0D07AED1-2E4A-4712-9E28-5140A8123746}"/>
              </a:ext>
            </a:extLst>
          </p:cNvPr>
          <p:cNvSpPr txBox="1"/>
          <p:nvPr/>
        </p:nvSpPr>
        <p:spPr>
          <a:xfrm>
            <a:off x="823654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C61AF066-AF1E-4199-B1DE-0E89A20D7330}"/>
              </a:ext>
            </a:extLst>
          </p:cNvPr>
          <p:cNvSpPr txBox="1"/>
          <p:nvPr/>
        </p:nvSpPr>
        <p:spPr>
          <a:xfrm>
            <a:off x="9302232" y="4800784"/>
            <a:ext cx="589264" cy="224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：</a:t>
            </a:r>
            <a:r>
              <a:rPr kumimoji="1" lang="en-US" altLang="ja-JP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00</a:t>
            </a:r>
            <a:r>
              <a:rPr kumimoji="1" lang="ja-JP" altLang="en-US" sz="858" spc="-70" dirty="0">
                <a:solidFill>
                  <a:srgbClr val="191818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頃</a:t>
            </a: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B23F00A4-D0FE-4754-BA78-44CB54E73BEA}"/>
              </a:ext>
            </a:extLst>
          </p:cNvPr>
          <p:cNvSpPr txBox="1"/>
          <p:nvPr/>
        </p:nvSpPr>
        <p:spPr>
          <a:xfrm>
            <a:off x="5852621" y="5065558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　</a:t>
            </a:r>
          </a:p>
          <a:p>
            <a:r>
              <a:rPr kumimoji="1" lang="en-US" altLang="ja-JP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kumimoji="1" lang="ja-JP" altLang="en-US" sz="600" dirty="0">
                <a:solidFill>
                  <a:srgbClr val="4D4D4C"/>
                </a:solidFill>
                <a:latin typeface="Meiryo" charset="-128"/>
                <a:ea typeface="Meiryo" charset="-128"/>
                <a:cs typeface="Meiryo" charset="-128"/>
              </a:rPr>
              <a:t>注記を入れることができます。</a:t>
            </a:r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34CA7FB6-EC80-48DD-8E65-BF484A4F9503}"/>
              </a:ext>
            </a:extLst>
          </p:cNvPr>
          <p:cNvSpPr txBox="1"/>
          <p:nvPr/>
        </p:nvSpPr>
        <p:spPr>
          <a:xfrm>
            <a:off x="5858224" y="5425287"/>
            <a:ext cx="150551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0" spc="-28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3" charset="-128"/>
              </a:rPr>
              <a:t>文字情報を自由に入れることができます。文字情報を自由に入れることができます。文字情報を自由に入れることができます。文字情報を自由に入れることができます。文字情報を自由に入れることができます。</a:t>
            </a: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3ABB55EB-FD3B-43B6-813C-9FA072460EB6}"/>
              </a:ext>
            </a:extLst>
          </p:cNvPr>
          <p:cNvSpPr/>
          <p:nvPr/>
        </p:nvSpPr>
        <p:spPr>
          <a:xfrm>
            <a:off x="7406381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48C6DD22-643F-49B3-A8AB-DF52386014C2}"/>
              </a:ext>
            </a:extLst>
          </p:cNvPr>
          <p:cNvSpPr/>
          <p:nvPr/>
        </p:nvSpPr>
        <p:spPr>
          <a:xfrm>
            <a:off x="8793364" y="5467519"/>
            <a:ext cx="1301698" cy="9274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/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9FAD2143-EC54-4CCE-9B92-023DED0C8620}"/>
              </a:ext>
            </a:extLst>
          </p:cNvPr>
          <p:cNvSpPr txBox="1"/>
          <p:nvPr/>
        </p:nvSpPr>
        <p:spPr>
          <a:xfrm>
            <a:off x="1050572" y="348359"/>
            <a:ext cx="3247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41"/>
              </a:spcAft>
            </a:pPr>
            <a:r>
              <a:rPr kumimoji="1" lang="ja-JP" altLang="en-US" sz="1200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26CF22AB-68C1-43A6-B385-B7841743DD58}"/>
              </a:ext>
            </a:extLst>
          </p:cNvPr>
          <p:cNvSpPr txBox="1"/>
          <p:nvPr/>
        </p:nvSpPr>
        <p:spPr>
          <a:xfrm>
            <a:off x="6369332" y="348359"/>
            <a:ext cx="3247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141"/>
              </a:spcAft>
            </a:pPr>
            <a:r>
              <a:rPr kumimoji="1" lang="ja-JP" altLang="en-US" sz="1200" spc="-63" dirty="0">
                <a:solidFill>
                  <a:srgbClr val="4D4D4C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Hiragino Mincho Pro W6" charset="-128"/>
              </a:rPr>
              <a:t>あなたと、あなたの家族の未来を考える。</a:t>
            </a:r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D8F83C86-9ED0-42CF-BD54-FDE87F51B73F}"/>
              </a:ext>
            </a:extLst>
          </p:cNvPr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 dirty="0">
              <a:latin typeface="+mn-ea"/>
            </a:endParaRPr>
          </a:p>
        </p:txBody>
      </p:sp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480C02E9-447D-4B47-8574-FA87C6FC74DC}"/>
              </a:ext>
            </a:extLst>
          </p:cNvPr>
          <p:cNvSpPr/>
          <p:nvPr/>
        </p:nvSpPr>
        <p:spPr>
          <a:xfrm>
            <a:off x="857360" y="2952335"/>
            <a:ext cx="3680940" cy="111407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24450C79-AEC0-49D7-B0B9-66A990D81D85}"/>
              </a:ext>
            </a:extLst>
          </p:cNvPr>
          <p:cNvSpPr/>
          <p:nvPr/>
        </p:nvSpPr>
        <p:spPr>
          <a:xfrm>
            <a:off x="2046980" y="5467519"/>
            <a:ext cx="1292221" cy="9274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8B0785C3-732E-47C8-AEB5-3C113AAAA436}"/>
              </a:ext>
            </a:extLst>
          </p:cNvPr>
          <p:cNvSpPr/>
          <p:nvPr/>
        </p:nvSpPr>
        <p:spPr>
          <a:xfrm>
            <a:off x="430524" y="624152"/>
            <a:ext cx="4472669" cy="7105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39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2E3862B8-FAB0-4D1E-ABD9-227A51E5A525}"/>
              </a:ext>
            </a:extLst>
          </p:cNvPr>
          <p:cNvSpPr/>
          <p:nvPr/>
        </p:nvSpPr>
        <p:spPr>
          <a:xfrm>
            <a:off x="567090" y="4116579"/>
            <a:ext cx="4168572" cy="1174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FAD3DC0B-3DD9-4A9E-A3BB-65F14285D41D}"/>
              </a:ext>
            </a:extLst>
          </p:cNvPr>
          <p:cNvSpPr/>
          <p:nvPr/>
        </p:nvSpPr>
        <p:spPr>
          <a:xfrm>
            <a:off x="1093186" y="374132"/>
            <a:ext cx="3113216" cy="1813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A5F35525-6238-4EB4-938C-75DED77E23A5}"/>
              </a:ext>
            </a:extLst>
          </p:cNvPr>
          <p:cNvSpPr/>
          <p:nvPr/>
        </p:nvSpPr>
        <p:spPr>
          <a:xfrm>
            <a:off x="3433963" y="5467519"/>
            <a:ext cx="1292221" cy="9274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0CF121AB-48DB-4471-AC6A-C2660029BCC8}"/>
              </a:ext>
            </a:extLst>
          </p:cNvPr>
          <p:cNvSpPr/>
          <p:nvPr/>
        </p:nvSpPr>
        <p:spPr>
          <a:xfrm>
            <a:off x="567090" y="5467519"/>
            <a:ext cx="1394606" cy="10642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1132872A-47D8-42B6-A9CF-79A8AF371738}"/>
              </a:ext>
            </a:extLst>
          </p:cNvPr>
          <p:cNvSpPr/>
          <p:nvPr/>
        </p:nvSpPr>
        <p:spPr>
          <a:xfrm>
            <a:off x="469537" y="6725290"/>
            <a:ext cx="4433655" cy="6726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24" name="正方形/長方形 223">
            <a:extLst>
              <a:ext uri="{FF2B5EF4-FFF2-40B4-BE49-F238E27FC236}">
                <a16:creationId xmlns:a16="http://schemas.microsoft.com/office/drawing/2014/main" id="{BB82C7AF-3F23-432F-B778-56CC67C40C65}"/>
              </a:ext>
            </a:extLst>
          </p:cNvPr>
          <p:cNvSpPr/>
          <p:nvPr/>
        </p:nvSpPr>
        <p:spPr>
          <a:xfrm>
            <a:off x="6204059" y="2952335"/>
            <a:ext cx="3680940" cy="111407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25" name="正方形/長方形 224">
            <a:extLst>
              <a:ext uri="{FF2B5EF4-FFF2-40B4-BE49-F238E27FC236}">
                <a16:creationId xmlns:a16="http://schemas.microsoft.com/office/drawing/2014/main" id="{2664551B-D057-493D-B864-5BCE470C5B12}"/>
              </a:ext>
            </a:extLst>
          </p:cNvPr>
          <p:cNvSpPr/>
          <p:nvPr/>
        </p:nvSpPr>
        <p:spPr>
          <a:xfrm>
            <a:off x="7393679" y="5467519"/>
            <a:ext cx="1292221" cy="9274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5E8F5907-B7D1-464B-9CB5-99E45D9D9DE9}"/>
              </a:ext>
            </a:extLst>
          </p:cNvPr>
          <p:cNvSpPr/>
          <p:nvPr/>
        </p:nvSpPr>
        <p:spPr>
          <a:xfrm>
            <a:off x="5777223" y="624152"/>
            <a:ext cx="4472669" cy="71057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395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ED657F93-568C-415E-96F2-608CCD06795D}"/>
              </a:ext>
            </a:extLst>
          </p:cNvPr>
          <p:cNvSpPr/>
          <p:nvPr/>
        </p:nvSpPr>
        <p:spPr>
          <a:xfrm>
            <a:off x="5913789" y="4116579"/>
            <a:ext cx="4168572" cy="11742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F8EBFA35-542E-436A-9F45-A337E1949ABB}"/>
              </a:ext>
            </a:extLst>
          </p:cNvPr>
          <p:cNvSpPr/>
          <p:nvPr/>
        </p:nvSpPr>
        <p:spPr>
          <a:xfrm>
            <a:off x="6439885" y="374132"/>
            <a:ext cx="3113216" cy="1813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D8BB90E8-9EF9-4EA6-B475-EDD96052E336}"/>
              </a:ext>
            </a:extLst>
          </p:cNvPr>
          <p:cNvSpPr/>
          <p:nvPr/>
        </p:nvSpPr>
        <p:spPr>
          <a:xfrm>
            <a:off x="8780662" y="5467519"/>
            <a:ext cx="1292221" cy="9274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231" name="正方形/長方形 230">
            <a:extLst>
              <a:ext uri="{FF2B5EF4-FFF2-40B4-BE49-F238E27FC236}">
                <a16:creationId xmlns:a16="http://schemas.microsoft.com/office/drawing/2014/main" id="{CBBB2ABB-3192-4D86-8211-E47A11F9B9C2}"/>
              </a:ext>
            </a:extLst>
          </p:cNvPr>
          <p:cNvSpPr/>
          <p:nvPr/>
        </p:nvSpPr>
        <p:spPr>
          <a:xfrm>
            <a:off x="5913789" y="5467519"/>
            <a:ext cx="1394606" cy="10642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32" name="正方形/長方形 231">
            <a:extLst>
              <a:ext uri="{FF2B5EF4-FFF2-40B4-BE49-F238E27FC236}">
                <a16:creationId xmlns:a16="http://schemas.microsoft.com/office/drawing/2014/main" id="{B6A02573-604F-44AD-A625-3A90FDB23AE3}"/>
              </a:ext>
            </a:extLst>
          </p:cNvPr>
          <p:cNvSpPr/>
          <p:nvPr/>
        </p:nvSpPr>
        <p:spPr>
          <a:xfrm>
            <a:off x="5816236" y="6725290"/>
            <a:ext cx="4433655" cy="6726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E9ABA52D-E922-4578-ADEA-64E44D3ADF69}"/>
              </a:ext>
            </a:extLst>
          </p:cNvPr>
          <p:cNvSpPr/>
          <p:nvPr/>
        </p:nvSpPr>
        <p:spPr>
          <a:xfrm>
            <a:off x="298158" y="1582925"/>
            <a:ext cx="4706412" cy="127924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写真を変更することが可能です</a:t>
            </a:r>
          </a:p>
        </p:txBody>
      </p:sp>
      <p:sp>
        <p:nvSpPr>
          <p:cNvPr id="234" name="正方形/長方形 233">
            <a:extLst>
              <a:ext uri="{FF2B5EF4-FFF2-40B4-BE49-F238E27FC236}">
                <a16:creationId xmlns:a16="http://schemas.microsoft.com/office/drawing/2014/main" id="{5C499852-7652-4009-8A2A-D23B1004BA25}"/>
              </a:ext>
            </a:extLst>
          </p:cNvPr>
          <p:cNvSpPr/>
          <p:nvPr/>
        </p:nvSpPr>
        <p:spPr>
          <a:xfrm>
            <a:off x="5667826" y="1582925"/>
            <a:ext cx="4706412" cy="127924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67921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93637" y="895364"/>
            <a:ext cx="8556388" cy="225387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</TotalTime>
  <Words>1002</Words>
  <Application>Microsoft Office PowerPoint</Application>
  <PresentationFormat>ユーザー設定</PresentationFormat>
  <Paragraphs>146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Hiragino Mincho Pro W3</vt:lpstr>
      <vt:lpstr>Hiragino Mincho Pro W6</vt:lpstr>
      <vt:lpstr>ＭＳ Ｐゴシック</vt:lpstr>
      <vt:lpstr>Meiryo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58</cp:revision>
  <dcterms:created xsi:type="dcterms:W3CDTF">2016-11-25T08:55:21Z</dcterms:created>
  <dcterms:modified xsi:type="dcterms:W3CDTF">2017-11-24T12:12:56Z</dcterms:modified>
</cp:coreProperties>
</file>