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1" r:id="rId1"/>
  </p:sldMasterIdLst>
  <p:handoutMasterIdLst>
    <p:handoutMasterId r:id="rId5"/>
  </p:handoutMasterIdLst>
  <p:sldIdLst>
    <p:sldId id="258" r:id="rId2"/>
    <p:sldId id="262" r:id="rId3"/>
    <p:sldId id="259" r:id="rId4"/>
  </p:sldIdLst>
  <p:sldSz cx="10691813" cy="7559675"/>
  <p:notesSz cx="6858000" cy="9144000"/>
  <p:defaultTextStyle>
    <a:defPPr>
      <a:defRPr lang="en-US"/>
    </a:defPPr>
    <a:lvl1pPr marL="0" algn="l" defTabSz="497754" rtl="0" eaLnBrk="1" latinLnBrk="0" hangingPunct="1">
      <a:defRPr sz="1960" kern="1200">
        <a:solidFill>
          <a:schemeClr val="tx1"/>
        </a:solidFill>
        <a:latin typeface="+mn-lt"/>
        <a:ea typeface="+mn-ea"/>
        <a:cs typeface="+mn-cs"/>
      </a:defRPr>
    </a:lvl1pPr>
    <a:lvl2pPr marL="497754" algn="l" defTabSz="497754" rtl="0" eaLnBrk="1" latinLnBrk="0" hangingPunct="1">
      <a:defRPr sz="1960" kern="1200">
        <a:solidFill>
          <a:schemeClr val="tx1"/>
        </a:solidFill>
        <a:latin typeface="+mn-lt"/>
        <a:ea typeface="+mn-ea"/>
        <a:cs typeface="+mn-cs"/>
      </a:defRPr>
    </a:lvl2pPr>
    <a:lvl3pPr marL="995507" algn="l" defTabSz="497754" rtl="0" eaLnBrk="1" latinLnBrk="0" hangingPunct="1">
      <a:defRPr sz="1960" kern="1200">
        <a:solidFill>
          <a:schemeClr val="tx1"/>
        </a:solidFill>
        <a:latin typeface="+mn-lt"/>
        <a:ea typeface="+mn-ea"/>
        <a:cs typeface="+mn-cs"/>
      </a:defRPr>
    </a:lvl3pPr>
    <a:lvl4pPr marL="1493261" algn="l" defTabSz="497754" rtl="0" eaLnBrk="1" latinLnBrk="0" hangingPunct="1">
      <a:defRPr sz="1960" kern="1200">
        <a:solidFill>
          <a:schemeClr val="tx1"/>
        </a:solidFill>
        <a:latin typeface="+mn-lt"/>
        <a:ea typeface="+mn-ea"/>
        <a:cs typeface="+mn-cs"/>
      </a:defRPr>
    </a:lvl4pPr>
    <a:lvl5pPr marL="1991015" algn="l" defTabSz="497754" rtl="0" eaLnBrk="1" latinLnBrk="0" hangingPunct="1">
      <a:defRPr sz="1960" kern="1200">
        <a:solidFill>
          <a:schemeClr val="tx1"/>
        </a:solidFill>
        <a:latin typeface="+mn-lt"/>
        <a:ea typeface="+mn-ea"/>
        <a:cs typeface="+mn-cs"/>
      </a:defRPr>
    </a:lvl5pPr>
    <a:lvl6pPr marL="2488768" algn="l" defTabSz="497754" rtl="0" eaLnBrk="1" latinLnBrk="0" hangingPunct="1">
      <a:defRPr sz="1960" kern="1200">
        <a:solidFill>
          <a:schemeClr val="tx1"/>
        </a:solidFill>
        <a:latin typeface="+mn-lt"/>
        <a:ea typeface="+mn-ea"/>
        <a:cs typeface="+mn-cs"/>
      </a:defRPr>
    </a:lvl6pPr>
    <a:lvl7pPr marL="2986522" algn="l" defTabSz="497754" rtl="0" eaLnBrk="1" latinLnBrk="0" hangingPunct="1">
      <a:defRPr sz="1960" kern="1200">
        <a:solidFill>
          <a:schemeClr val="tx1"/>
        </a:solidFill>
        <a:latin typeface="+mn-lt"/>
        <a:ea typeface="+mn-ea"/>
        <a:cs typeface="+mn-cs"/>
      </a:defRPr>
    </a:lvl7pPr>
    <a:lvl8pPr marL="3484275" algn="l" defTabSz="497754" rtl="0" eaLnBrk="1" latinLnBrk="0" hangingPunct="1">
      <a:defRPr sz="1960" kern="1200">
        <a:solidFill>
          <a:schemeClr val="tx1"/>
        </a:solidFill>
        <a:latin typeface="+mn-lt"/>
        <a:ea typeface="+mn-ea"/>
        <a:cs typeface="+mn-cs"/>
      </a:defRPr>
    </a:lvl8pPr>
    <a:lvl9pPr marL="3982029" algn="l" defTabSz="497754" rtl="0" eaLnBrk="1" latinLnBrk="0" hangingPunct="1">
      <a:defRPr sz="196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81" userDrawn="1">
          <p15:clr>
            <a:srgbClr val="A4A3A4"/>
          </p15:clr>
        </p15:guide>
        <p15:guide id="2" pos="3368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51A23"/>
    <a:srgbClr val="EACA21"/>
    <a:srgbClr val="70614F"/>
    <a:srgbClr val="D27168"/>
    <a:srgbClr val="6D5D4A"/>
    <a:srgbClr val="FEF100"/>
    <a:srgbClr val="14A73C"/>
    <a:srgbClr val="14A83A"/>
    <a:srgbClr val="391F0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107" autoAdjust="0"/>
    <p:restoredTop sz="94674"/>
  </p:normalViewPr>
  <p:slideViewPr>
    <p:cSldViewPr snapToGrid="0" showGuides="1">
      <p:cViewPr varScale="1">
        <p:scale>
          <a:sx n="98" d="100"/>
          <a:sy n="98" d="100"/>
        </p:scale>
        <p:origin x="1158" y="84"/>
      </p:cViewPr>
      <p:guideLst>
        <p:guide orient="horz" pos="2381"/>
        <p:guide pos="336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92" d="100"/>
          <a:sy n="92" d="100"/>
        </p:scale>
        <p:origin x="2364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10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4B3F8D7-AE8B-4CB8-82EC-3FC1E48DA83F}" type="datetimeFigureOut">
              <a:rPr kumimoji="1" lang="ja-JP" altLang="en-US" smtClean="0"/>
              <a:t>2017/11/24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788E1FD-FCCE-4A95-9D4A-274FE01980E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126140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886" y="1237197"/>
            <a:ext cx="9088041" cy="2631887"/>
          </a:xfrm>
        </p:spPr>
        <p:txBody>
          <a:bodyPr anchor="b"/>
          <a:lstStyle>
            <a:lvl1pPr algn="ctr">
              <a:defRPr sz="6614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6477" y="3970580"/>
            <a:ext cx="8018860" cy="1825171"/>
          </a:xfrm>
        </p:spPr>
        <p:txBody>
          <a:bodyPr/>
          <a:lstStyle>
            <a:lvl1pPr marL="0" indent="0" algn="ctr">
              <a:buNone/>
              <a:defRPr sz="2646"/>
            </a:lvl1pPr>
            <a:lvl2pPr marL="503972" indent="0" algn="ctr">
              <a:buNone/>
              <a:defRPr sz="2205"/>
            </a:lvl2pPr>
            <a:lvl3pPr marL="1007943" indent="0" algn="ctr">
              <a:buNone/>
              <a:defRPr sz="1984"/>
            </a:lvl3pPr>
            <a:lvl4pPr marL="1511915" indent="0" algn="ctr">
              <a:buNone/>
              <a:defRPr sz="1764"/>
            </a:lvl4pPr>
            <a:lvl5pPr marL="2015886" indent="0" algn="ctr">
              <a:buNone/>
              <a:defRPr sz="1764"/>
            </a:lvl5pPr>
            <a:lvl6pPr marL="2519858" indent="0" algn="ctr">
              <a:buNone/>
              <a:defRPr sz="1764"/>
            </a:lvl6pPr>
            <a:lvl7pPr marL="3023829" indent="0" algn="ctr">
              <a:buNone/>
              <a:defRPr sz="1764"/>
            </a:lvl7pPr>
            <a:lvl8pPr marL="3527801" indent="0" algn="ctr">
              <a:buNone/>
              <a:defRPr sz="1764"/>
            </a:lvl8pPr>
            <a:lvl9pPr marL="4031772" indent="0" algn="ctr">
              <a:buNone/>
              <a:defRPr sz="1764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2017/11/24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195798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2017/11/24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43624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51329" y="402483"/>
            <a:ext cx="2305422" cy="640647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35063" y="402483"/>
            <a:ext cx="6782619" cy="640647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2017/11/24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5910011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図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5364895" cy="7559675"/>
          </a:xfrm>
          <a:prstGeom prst="rect">
            <a:avLst/>
          </a:prstGeom>
        </p:spPr>
      </p:pic>
      <p:pic>
        <p:nvPicPr>
          <p:cNvPr id="7" name="図 6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4895" y="0"/>
            <a:ext cx="5326918" cy="7559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985090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2017/11/24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495551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2017/11/24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97127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9494" y="1884671"/>
            <a:ext cx="9221689" cy="3144614"/>
          </a:xfrm>
        </p:spPr>
        <p:txBody>
          <a:bodyPr anchor="b"/>
          <a:lstStyle>
            <a:lvl1pPr>
              <a:defRPr sz="6614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9494" y="5059035"/>
            <a:ext cx="9221689" cy="1653678"/>
          </a:xfrm>
        </p:spPr>
        <p:txBody>
          <a:bodyPr/>
          <a:lstStyle>
            <a:lvl1pPr marL="0" indent="0">
              <a:buNone/>
              <a:defRPr sz="2646">
                <a:solidFill>
                  <a:schemeClr val="tx1"/>
                </a:solidFill>
              </a:defRPr>
            </a:lvl1pPr>
            <a:lvl2pPr marL="503972" indent="0">
              <a:buNone/>
              <a:defRPr sz="2205">
                <a:solidFill>
                  <a:schemeClr val="tx1">
                    <a:tint val="75000"/>
                  </a:schemeClr>
                </a:solidFill>
              </a:defRPr>
            </a:lvl2pPr>
            <a:lvl3pPr marL="1007943" indent="0">
              <a:buNone/>
              <a:defRPr sz="1984">
                <a:solidFill>
                  <a:schemeClr val="tx1">
                    <a:tint val="75000"/>
                  </a:schemeClr>
                </a:solidFill>
              </a:defRPr>
            </a:lvl3pPr>
            <a:lvl4pPr marL="1511915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4pPr>
            <a:lvl5pPr marL="2015886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5pPr>
            <a:lvl6pPr marL="2519858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6pPr>
            <a:lvl7pPr marL="3023829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7pPr>
            <a:lvl8pPr marL="3527801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8pPr>
            <a:lvl9pPr marL="4031772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2017/11/24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69262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35062" y="2012414"/>
            <a:ext cx="4544021" cy="47965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12730" y="2012414"/>
            <a:ext cx="4544021" cy="47965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2017/11/24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883451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402484"/>
            <a:ext cx="9221689" cy="1461188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1853171"/>
            <a:ext cx="4523137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36456" y="2761381"/>
            <a:ext cx="4523137" cy="406157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12731" y="1853171"/>
            <a:ext cx="4545413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12731" y="2761381"/>
            <a:ext cx="4545413" cy="406157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2017/11/24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821057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2017/11/24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051443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2017/11/24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457380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45413" y="1088455"/>
            <a:ext cx="5412730" cy="5372269"/>
          </a:xfrm>
        </p:spPr>
        <p:txBody>
          <a:bodyPr/>
          <a:lstStyle>
            <a:lvl1pPr>
              <a:defRPr sz="3527"/>
            </a:lvl1pPr>
            <a:lvl2pPr>
              <a:defRPr sz="3086"/>
            </a:lvl2pPr>
            <a:lvl3pPr>
              <a:defRPr sz="2646"/>
            </a:lvl3pPr>
            <a:lvl4pPr>
              <a:defRPr sz="2205"/>
            </a:lvl4pPr>
            <a:lvl5pPr>
              <a:defRPr sz="2205"/>
            </a:lvl5pPr>
            <a:lvl6pPr>
              <a:defRPr sz="2205"/>
            </a:lvl6pPr>
            <a:lvl7pPr>
              <a:defRPr sz="2205"/>
            </a:lvl7pPr>
            <a:lvl8pPr>
              <a:defRPr sz="2205"/>
            </a:lvl8pPr>
            <a:lvl9pPr>
              <a:defRPr sz="2205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2017/11/24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098798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45413" y="1088455"/>
            <a:ext cx="5412730" cy="5372269"/>
          </a:xfrm>
        </p:spPr>
        <p:txBody>
          <a:bodyPr anchor="t"/>
          <a:lstStyle>
            <a:lvl1pPr marL="0" indent="0">
              <a:buNone/>
              <a:defRPr sz="3527"/>
            </a:lvl1pPr>
            <a:lvl2pPr marL="503972" indent="0">
              <a:buNone/>
              <a:defRPr sz="3086"/>
            </a:lvl2pPr>
            <a:lvl3pPr marL="1007943" indent="0">
              <a:buNone/>
              <a:defRPr sz="2646"/>
            </a:lvl3pPr>
            <a:lvl4pPr marL="1511915" indent="0">
              <a:buNone/>
              <a:defRPr sz="2205"/>
            </a:lvl4pPr>
            <a:lvl5pPr marL="2015886" indent="0">
              <a:buNone/>
              <a:defRPr sz="2205"/>
            </a:lvl5pPr>
            <a:lvl6pPr marL="2519858" indent="0">
              <a:buNone/>
              <a:defRPr sz="2205"/>
            </a:lvl6pPr>
            <a:lvl7pPr marL="3023829" indent="0">
              <a:buNone/>
              <a:defRPr sz="2205"/>
            </a:lvl7pPr>
            <a:lvl8pPr marL="3527801" indent="0">
              <a:buNone/>
              <a:defRPr sz="2205"/>
            </a:lvl8pPr>
            <a:lvl9pPr marL="4031772" indent="0">
              <a:buNone/>
              <a:defRPr sz="2205"/>
            </a:lvl9pPr>
          </a:lstStyle>
          <a:p>
            <a:r>
              <a:rPr lang="ja-JP" altLang="en-US"/>
              <a:t>プレースホルダーまでドラッグするかアイコンをクリックして図を追加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2017/11/24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077483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35062" y="402484"/>
            <a:ext cx="9221689" cy="14611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5062" y="2012414"/>
            <a:ext cx="9221689" cy="47965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062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6C1568-192F-4506-B993-4A80345A62F1}" type="datetimeFigureOut">
              <a:rPr kumimoji="1" lang="ja-JP" altLang="en-US" smtClean="0"/>
              <a:t>2017/11/24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41663" y="7006700"/>
            <a:ext cx="3608487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51093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774088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2" r:id="rId1"/>
    <p:sldLayoutId id="2147483713" r:id="rId2"/>
    <p:sldLayoutId id="2147483714" r:id="rId3"/>
    <p:sldLayoutId id="2147483715" r:id="rId4"/>
    <p:sldLayoutId id="2147483716" r:id="rId5"/>
    <p:sldLayoutId id="2147483717" r:id="rId6"/>
    <p:sldLayoutId id="2147483718" r:id="rId7"/>
    <p:sldLayoutId id="2147483719" r:id="rId8"/>
    <p:sldLayoutId id="2147483720" r:id="rId9"/>
    <p:sldLayoutId id="2147483721" r:id="rId10"/>
    <p:sldLayoutId id="2147483722" r:id="rId11"/>
    <p:sldLayoutId id="2147483723" r:id="rId12"/>
    <p:sldLayoutId id="2147483724" r:id="rId13"/>
  </p:sldLayoutIdLst>
  <p:txStyles>
    <p:titleStyle>
      <a:lvl1pPr algn="l" defTabSz="1007943" rtl="0" eaLnBrk="1" latinLnBrk="0" hangingPunct="1">
        <a:lnSpc>
          <a:spcPct val="90000"/>
        </a:lnSpc>
        <a:spcBef>
          <a:spcPct val="0"/>
        </a:spcBef>
        <a:buNone/>
        <a:defRPr kumimoji="1" sz="48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986" indent="-251986" algn="l" defTabSz="1007943" rtl="0" eaLnBrk="1" latinLnBrk="0" hangingPunct="1">
        <a:lnSpc>
          <a:spcPct val="90000"/>
        </a:lnSpc>
        <a:spcBef>
          <a:spcPts val="1102"/>
        </a:spcBef>
        <a:buFont typeface="Arial" panose="020B0604020202020204" pitchFamily="34" charset="0"/>
        <a:buChar char="•"/>
        <a:defRPr kumimoji="1" sz="3086" kern="1200">
          <a:solidFill>
            <a:schemeClr val="tx1"/>
          </a:solidFill>
          <a:latin typeface="+mn-lt"/>
          <a:ea typeface="+mn-ea"/>
          <a:cs typeface="+mn-cs"/>
        </a:defRPr>
      </a:lvl1pPr>
      <a:lvl2pPr marL="75595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259929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2205" kern="1200">
          <a:solidFill>
            <a:schemeClr val="tx1"/>
          </a:solidFill>
          <a:latin typeface="+mn-lt"/>
          <a:ea typeface="+mn-ea"/>
          <a:cs typeface="+mn-cs"/>
        </a:defRPr>
      </a:lvl3pPr>
      <a:lvl4pPr marL="1763900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267872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771844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275815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77978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283758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6" name="図 16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558" y="3235492"/>
            <a:ext cx="4805223" cy="227695"/>
          </a:xfrm>
          <a:prstGeom prst="rect">
            <a:avLst/>
          </a:prstGeom>
        </p:spPr>
      </p:pic>
      <p:pic>
        <p:nvPicPr>
          <p:cNvPr id="167" name="図 16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1022" y="12332"/>
            <a:ext cx="2663601" cy="3054549"/>
          </a:xfrm>
          <a:prstGeom prst="rect">
            <a:avLst/>
          </a:prstGeom>
        </p:spPr>
      </p:pic>
      <p:pic>
        <p:nvPicPr>
          <p:cNvPr id="168" name="図 16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6029" y="4086873"/>
            <a:ext cx="4779446" cy="45109"/>
          </a:xfrm>
          <a:prstGeom prst="rect">
            <a:avLst/>
          </a:prstGeom>
        </p:spPr>
      </p:pic>
      <p:pic>
        <p:nvPicPr>
          <p:cNvPr id="169" name="図 16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6029" y="4274062"/>
            <a:ext cx="3237135" cy="1000999"/>
          </a:xfrm>
          <a:prstGeom prst="rect">
            <a:avLst/>
          </a:prstGeom>
        </p:spPr>
      </p:pic>
      <p:sp>
        <p:nvSpPr>
          <p:cNvPr id="170" name="テキスト ボックス 169"/>
          <p:cNvSpPr txBox="1"/>
          <p:nvPr/>
        </p:nvSpPr>
        <p:spPr>
          <a:xfrm>
            <a:off x="179318" y="306326"/>
            <a:ext cx="2900153" cy="102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3027" dirty="0">
                <a:solidFill>
                  <a:srgbClr val="4D4D4C"/>
                </a:solidFill>
                <a:latin typeface="Meiryo" charset="-128"/>
                <a:ea typeface="Meiryo" charset="-128"/>
                <a:cs typeface="Meiryo" charset="-128"/>
              </a:rPr>
              <a:t>サンプル</a:t>
            </a:r>
          </a:p>
          <a:p>
            <a:r>
              <a:rPr kumimoji="1" lang="ja-JP" altLang="en-US" sz="3027" dirty="0">
                <a:solidFill>
                  <a:srgbClr val="4D4D4C"/>
                </a:solidFill>
                <a:latin typeface="Meiryo" charset="-128"/>
                <a:ea typeface="Meiryo" charset="-128"/>
                <a:cs typeface="Meiryo" charset="-128"/>
              </a:rPr>
              <a:t>眼科クリニック</a:t>
            </a:r>
          </a:p>
        </p:txBody>
      </p:sp>
      <p:sp>
        <p:nvSpPr>
          <p:cNvPr id="171" name="テキスト ボックス 170"/>
          <p:cNvSpPr txBox="1"/>
          <p:nvPr/>
        </p:nvSpPr>
        <p:spPr>
          <a:xfrm>
            <a:off x="239046" y="1280588"/>
            <a:ext cx="2262799" cy="2115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775" b="1" spc="465" dirty="0">
                <a:solidFill>
                  <a:srgbClr val="28A7E2"/>
                </a:solidFill>
                <a:latin typeface="Meiryo" charset="-128"/>
                <a:ea typeface="Meiryo" charset="-128"/>
                <a:cs typeface="Meiryo" charset="-128"/>
              </a:rPr>
              <a:t>SANPLE EYE CLINIC</a:t>
            </a:r>
            <a:endParaRPr kumimoji="1" lang="ja-JP" altLang="en-US" sz="775" b="1" spc="465" dirty="0">
              <a:solidFill>
                <a:srgbClr val="28A7E2"/>
              </a:solidFill>
              <a:latin typeface="Meiryo" charset="-128"/>
              <a:ea typeface="Meiryo" charset="-128"/>
              <a:cs typeface="Meiryo" charset="-128"/>
            </a:endParaRPr>
          </a:p>
        </p:txBody>
      </p:sp>
      <p:sp>
        <p:nvSpPr>
          <p:cNvPr id="172" name="テキスト ボックス 171"/>
          <p:cNvSpPr txBox="1"/>
          <p:nvPr/>
        </p:nvSpPr>
        <p:spPr>
          <a:xfrm>
            <a:off x="216632" y="1629567"/>
            <a:ext cx="2864887" cy="136191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ja-JP" altLang="en-US" sz="1100" dirty="0">
                <a:solidFill>
                  <a:srgbClr val="4D4D4C"/>
                </a:solidFill>
                <a:latin typeface="Meiryo" charset="-128"/>
                <a:ea typeface="Meiryo" charset="-128"/>
                <a:cs typeface="Meiryo" charset="-128"/>
              </a:rPr>
              <a:t>症状や訴えを詳しくお聞きし、</a:t>
            </a:r>
          </a:p>
          <a:p>
            <a:pPr>
              <a:lnSpc>
                <a:spcPct val="150000"/>
              </a:lnSpc>
            </a:pPr>
            <a:r>
              <a:rPr kumimoji="1" lang="ja-JP" altLang="en-US" sz="1100" dirty="0">
                <a:solidFill>
                  <a:srgbClr val="28A7E2"/>
                </a:solidFill>
                <a:latin typeface="Meiryo" charset="-128"/>
                <a:ea typeface="Meiryo" charset="-128"/>
                <a:cs typeface="Meiryo" charset="-128"/>
              </a:rPr>
              <a:t>患者様個々の眼の状態に適した</a:t>
            </a:r>
          </a:p>
          <a:p>
            <a:pPr>
              <a:lnSpc>
                <a:spcPct val="150000"/>
              </a:lnSpc>
            </a:pPr>
            <a:r>
              <a:rPr kumimoji="1" lang="ja-JP" altLang="en-US" sz="1100" dirty="0">
                <a:solidFill>
                  <a:srgbClr val="28A7E2"/>
                </a:solidFill>
                <a:latin typeface="Meiryo" charset="-128"/>
                <a:ea typeface="Meiryo" charset="-128"/>
                <a:cs typeface="Meiryo" charset="-128"/>
              </a:rPr>
              <a:t>医療の提供</a:t>
            </a:r>
            <a:r>
              <a:rPr kumimoji="1" lang="ja-JP" altLang="en-US" sz="1100" dirty="0">
                <a:solidFill>
                  <a:srgbClr val="4D4D4C"/>
                </a:solidFill>
                <a:latin typeface="Meiryo" charset="-128"/>
                <a:ea typeface="Meiryo" charset="-128"/>
                <a:cs typeface="Meiryo" charset="-128"/>
              </a:rPr>
              <a:t>を心がけております。</a:t>
            </a:r>
          </a:p>
          <a:p>
            <a:pPr>
              <a:lnSpc>
                <a:spcPct val="150000"/>
              </a:lnSpc>
            </a:pPr>
            <a:r>
              <a:rPr kumimoji="1" lang="ja-JP" altLang="en-US" sz="1100" dirty="0">
                <a:solidFill>
                  <a:srgbClr val="4D4D4C"/>
                </a:solidFill>
                <a:latin typeface="Meiryo" charset="-128"/>
                <a:ea typeface="Meiryo" charset="-128"/>
                <a:cs typeface="Meiryo" charset="-128"/>
              </a:rPr>
              <a:t>目に関して変調、不安を感じたら、</a:t>
            </a:r>
          </a:p>
          <a:p>
            <a:pPr>
              <a:lnSpc>
                <a:spcPct val="150000"/>
              </a:lnSpc>
            </a:pPr>
            <a:r>
              <a:rPr kumimoji="1" lang="ja-JP" altLang="en-US" sz="1100" dirty="0">
                <a:solidFill>
                  <a:srgbClr val="4D4D4C"/>
                </a:solidFill>
                <a:latin typeface="Meiryo" charset="-128"/>
                <a:ea typeface="Meiryo" charset="-128"/>
                <a:cs typeface="Meiryo" charset="-128"/>
              </a:rPr>
              <a:t>些細な事でも、お気軽にご相談ください。</a:t>
            </a:r>
          </a:p>
        </p:txBody>
      </p:sp>
      <p:sp>
        <p:nvSpPr>
          <p:cNvPr id="173" name="テキスト ボックス 172"/>
          <p:cNvSpPr txBox="1"/>
          <p:nvPr/>
        </p:nvSpPr>
        <p:spPr>
          <a:xfrm>
            <a:off x="216632" y="3490912"/>
            <a:ext cx="4985917" cy="5151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ja-JP" altLang="en-US" sz="916" spc="14" dirty="0">
                <a:solidFill>
                  <a:srgbClr val="4D4D4C"/>
                </a:solidFill>
                <a:latin typeface="Meiryo" charset="-128"/>
                <a:ea typeface="Meiryo" charset="-128"/>
                <a:cs typeface="Meiryo" charset="-128"/>
              </a:rPr>
              <a:t>○ 一般眼科治療　○ 白内障・緑内障　○ ドライアイ・眼精疲労　○ 結膜炎・ものもらい</a:t>
            </a:r>
          </a:p>
          <a:p>
            <a:pPr>
              <a:lnSpc>
                <a:spcPct val="150000"/>
              </a:lnSpc>
            </a:pPr>
            <a:r>
              <a:rPr kumimoji="1" lang="ja-JP" altLang="en-US" sz="916" spc="14" dirty="0">
                <a:solidFill>
                  <a:srgbClr val="4D4D4C"/>
                </a:solidFill>
                <a:latin typeface="Meiryo" charset="-128"/>
                <a:ea typeface="Meiryo" charset="-128"/>
                <a:cs typeface="Meiryo" charset="-128"/>
              </a:rPr>
              <a:t>○ アレルギー・花粉症　○ 糖尿病網膜症　○ 眼鏡・コンタクトレンズ処方　等</a:t>
            </a:r>
          </a:p>
        </p:txBody>
      </p:sp>
      <p:sp>
        <p:nvSpPr>
          <p:cNvPr id="174" name="テキスト ボックス 173"/>
          <p:cNvSpPr txBox="1"/>
          <p:nvPr/>
        </p:nvSpPr>
        <p:spPr>
          <a:xfrm>
            <a:off x="358727" y="4675071"/>
            <a:ext cx="1067921" cy="2115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775" dirty="0">
                <a:solidFill>
                  <a:srgbClr val="757474"/>
                </a:solidFill>
                <a:latin typeface="Meiryo" charset="-128"/>
                <a:ea typeface="Meiryo" charset="-128"/>
                <a:cs typeface="Meiryo" charset="-128"/>
              </a:rPr>
              <a:t>午前（</a:t>
            </a:r>
            <a:r>
              <a:rPr kumimoji="1" lang="en-US" altLang="ja-JP" sz="775" dirty="0">
                <a:solidFill>
                  <a:srgbClr val="757474"/>
                </a:solidFill>
                <a:latin typeface="Meiryo" charset="-128"/>
                <a:ea typeface="Meiryo" charset="-128"/>
                <a:cs typeface="Meiryo" charset="-128"/>
              </a:rPr>
              <a:t>0</a:t>
            </a:r>
            <a:r>
              <a:rPr kumimoji="1" lang="ja-JP" altLang="en-US" sz="775" dirty="0">
                <a:solidFill>
                  <a:srgbClr val="757474"/>
                </a:solidFill>
                <a:latin typeface="Meiryo" charset="-128"/>
                <a:ea typeface="Meiryo" charset="-128"/>
                <a:cs typeface="Meiryo" charset="-128"/>
              </a:rPr>
              <a:t>時～</a:t>
            </a:r>
            <a:r>
              <a:rPr kumimoji="1" lang="en-US" altLang="ja-JP" sz="775" dirty="0">
                <a:solidFill>
                  <a:srgbClr val="757474"/>
                </a:solidFill>
                <a:latin typeface="Meiryo" charset="-128"/>
                <a:ea typeface="Meiryo" charset="-128"/>
                <a:cs typeface="Meiryo" charset="-128"/>
              </a:rPr>
              <a:t>00</a:t>
            </a:r>
            <a:r>
              <a:rPr kumimoji="1" lang="ja-JP" altLang="en-US" sz="775" dirty="0">
                <a:solidFill>
                  <a:srgbClr val="757474"/>
                </a:solidFill>
                <a:latin typeface="Meiryo" charset="-128"/>
                <a:ea typeface="Meiryo" charset="-128"/>
                <a:cs typeface="Meiryo" charset="-128"/>
              </a:rPr>
              <a:t>時）</a:t>
            </a:r>
          </a:p>
        </p:txBody>
      </p:sp>
      <p:sp>
        <p:nvSpPr>
          <p:cNvPr id="175" name="テキスト ボックス 174"/>
          <p:cNvSpPr txBox="1"/>
          <p:nvPr/>
        </p:nvSpPr>
        <p:spPr>
          <a:xfrm>
            <a:off x="358726" y="5003175"/>
            <a:ext cx="1130438" cy="2115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775" dirty="0">
                <a:solidFill>
                  <a:srgbClr val="757474"/>
                </a:solidFill>
                <a:latin typeface="Meiryo" charset="-128"/>
                <a:ea typeface="Meiryo" charset="-128"/>
                <a:cs typeface="Meiryo" charset="-128"/>
              </a:rPr>
              <a:t>午前（</a:t>
            </a:r>
            <a:r>
              <a:rPr kumimoji="1" lang="en-US" altLang="ja-JP" sz="775" dirty="0">
                <a:solidFill>
                  <a:srgbClr val="757474"/>
                </a:solidFill>
                <a:latin typeface="Meiryo" charset="-128"/>
                <a:ea typeface="Meiryo" charset="-128"/>
                <a:cs typeface="Meiryo" charset="-128"/>
              </a:rPr>
              <a:t>00</a:t>
            </a:r>
            <a:r>
              <a:rPr kumimoji="1" lang="ja-JP" altLang="en-US" sz="775" dirty="0">
                <a:solidFill>
                  <a:srgbClr val="757474"/>
                </a:solidFill>
                <a:latin typeface="Meiryo" charset="-128"/>
                <a:ea typeface="Meiryo" charset="-128"/>
                <a:cs typeface="Meiryo" charset="-128"/>
              </a:rPr>
              <a:t>時～</a:t>
            </a:r>
            <a:r>
              <a:rPr kumimoji="1" lang="en-US" altLang="ja-JP" sz="775" dirty="0">
                <a:solidFill>
                  <a:srgbClr val="757474"/>
                </a:solidFill>
                <a:latin typeface="Meiryo" charset="-128"/>
                <a:ea typeface="Meiryo" charset="-128"/>
                <a:cs typeface="Meiryo" charset="-128"/>
              </a:rPr>
              <a:t>00</a:t>
            </a:r>
            <a:r>
              <a:rPr kumimoji="1" lang="ja-JP" altLang="en-US" sz="775" dirty="0">
                <a:solidFill>
                  <a:srgbClr val="757474"/>
                </a:solidFill>
                <a:latin typeface="Meiryo" charset="-128"/>
                <a:ea typeface="Meiryo" charset="-128"/>
                <a:cs typeface="Meiryo" charset="-128"/>
              </a:rPr>
              <a:t>時）</a:t>
            </a:r>
          </a:p>
        </p:txBody>
      </p:sp>
      <p:sp>
        <p:nvSpPr>
          <p:cNvPr id="176" name="テキスト ボックス 175"/>
          <p:cNvSpPr txBox="1"/>
          <p:nvPr/>
        </p:nvSpPr>
        <p:spPr>
          <a:xfrm>
            <a:off x="1457569" y="4665044"/>
            <a:ext cx="328936" cy="2659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128" dirty="0">
                <a:solidFill>
                  <a:srgbClr val="28A7E2"/>
                </a:solidFill>
                <a:latin typeface="Meiryo" charset="-128"/>
                <a:ea typeface="Meiryo" charset="-128"/>
                <a:cs typeface="Meiryo" charset="-128"/>
              </a:rPr>
              <a:t>○</a:t>
            </a:r>
          </a:p>
        </p:txBody>
      </p:sp>
      <p:sp>
        <p:nvSpPr>
          <p:cNvPr id="177" name="テキスト ボックス 176"/>
          <p:cNvSpPr txBox="1"/>
          <p:nvPr/>
        </p:nvSpPr>
        <p:spPr>
          <a:xfrm>
            <a:off x="1754019" y="4665044"/>
            <a:ext cx="328936" cy="2659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128" dirty="0">
                <a:solidFill>
                  <a:srgbClr val="28A7E2"/>
                </a:solidFill>
                <a:latin typeface="Meiryo" charset="-128"/>
                <a:ea typeface="Meiryo" charset="-128"/>
                <a:cs typeface="Meiryo" charset="-128"/>
              </a:rPr>
              <a:t>○</a:t>
            </a:r>
          </a:p>
        </p:txBody>
      </p:sp>
      <p:sp>
        <p:nvSpPr>
          <p:cNvPr id="178" name="テキスト ボックス 177"/>
          <p:cNvSpPr txBox="1"/>
          <p:nvPr/>
        </p:nvSpPr>
        <p:spPr>
          <a:xfrm>
            <a:off x="2341582" y="4665044"/>
            <a:ext cx="328936" cy="2659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128" dirty="0">
                <a:solidFill>
                  <a:srgbClr val="28A7E2"/>
                </a:solidFill>
                <a:latin typeface="Meiryo" charset="-128"/>
                <a:ea typeface="Meiryo" charset="-128"/>
                <a:cs typeface="Meiryo" charset="-128"/>
              </a:rPr>
              <a:t>○</a:t>
            </a:r>
          </a:p>
        </p:txBody>
      </p:sp>
      <p:sp>
        <p:nvSpPr>
          <p:cNvPr id="179" name="テキスト ボックス 178"/>
          <p:cNvSpPr txBox="1"/>
          <p:nvPr/>
        </p:nvSpPr>
        <p:spPr>
          <a:xfrm>
            <a:off x="2633592" y="4665044"/>
            <a:ext cx="328936" cy="2659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128" dirty="0">
                <a:solidFill>
                  <a:srgbClr val="28A7E2"/>
                </a:solidFill>
                <a:latin typeface="Meiryo" charset="-128"/>
                <a:ea typeface="Meiryo" charset="-128"/>
                <a:cs typeface="Meiryo" charset="-128"/>
              </a:rPr>
              <a:t>○</a:t>
            </a:r>
          </a:p>
        </p:txBody>
      </p:sp>
      <p:sp>
        <p:nvSpPr>
          <p:cNvPr id="180" name="テキスト ボックス 179"/>
          <p:cNvSpPr txBox="1"/>
          <p:nvPr/>
        </p:nvSpPr>
        <p:spPr>
          <a:xfrm>
            <a:off x="2923472" y="4665044"/>
            <a:ext cx="328936" cy="2659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128" dirty="0">
                <a:solidFill>
                  <a:srgbClr val="28A7E2"/>
                </a:solidFill>
                <a:latin typeface="Meiryo" charset="-128"/>
                <a:ea typeface="Meiryo" charset="-128"/>
                <a:cs typeface="Meiryo" charset="-128"/>
              </a:rPr>
              <a:t>○</a:t>
            </a:r>
          </a:p>
        </p:txBody>
      </p:sp>
      <p:sp>
        <p:nvSpPr>
          <p:cNvPr id="181" name="テキスト ボックス 180"/>
          <p:cNvSpPr txBox="1"/>
          <p:nvPr/>
        </p:nvSpPr>
        <p:spPr>
          <a:xfrm>
            <a:off x="3218199" y="4665044"/>
            <a:ext cx="328936" cy="2659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128" dirty="0">
                <a:solidFill>
                  <a:srgbClr val="28A7E2"/>
                </a:solidFill>
                <a:latin typeface="Meiryo" charset="-128"/>
                <a:ea typeface="Meiryo" charset="-128"/>
                <a:cs typeface="Meiryo" charset="-128"/>
              </a:rPr>
              <a:t>○</a:t>
            </a:r>
          </a:p>
        </p:txBody>
      </p:sp>
      <p:sp>
        <p:nvSpPr>
          <p:cNvPr id="182" name="テキスト ボックス 181"/>
          <p:cNvSpPr txBox="1"/>
          <p:nvPr/>
        </p:nvSpPr>
        <p:spPr>
          <a:xfrm>
            <a:off x="1457569" y="5009178"/>
            <a:ext cx="328936" cy="2659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128" dirty="0">
                <a:solidFill>
                  <a:srgbClr val="28A7E2"/>
                </a:solidFill>
                <a:latin typeface="Meiryo" charset="-128"/>
                <a:ea typeface="Meiryo" charset="-128"/>
                <a:cs typeface="Meiryo" charset="-128"/>
              </a:rPr>
              <a:t>○</a:t>
            </a:r>
          </a:p>
        </p:txBody>
      </p:sp>
      <p:sp>
        <p:nvSpPr>
          <p:cNvPr id="183" name="テキスト ボックス 182"/>
          <p:cNvSpPr txBox="1"/>
          <p:nvPr/>
        </p:nvSpPr>
        <p:spPr>
          <a:xfrm>
            <a:off x="1754019" y="5009178"/>
            <a:ext cx="328936" cy="2659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128" dirty="0">
                <a:solidFill>
                  <a:srgbClr val="28A7E2"/>
                </a:solidFill>
                <a:latin typeface="Meiryo" charset="-128"/>
                <a:ea typeface="Meiryo" charset="-128"/>
                <a:cs typeface="Meiryo" charset="-128"/>
              </a:rPr>
              <a:t>○</a:t>
            </a:r>
          </a:p>
        </p:txBody>
      </p:sp>
      <p:sp>
        <p:nvSpPr>
          <p:cNvPr id="184" name="テキスト ボックス 183"/>
          <p:cNvSpPr txBox="1"/>
          <p:nvPr/>
        </p:nvSpPr>
        <p:spPr>
          <a:xfrm>
            <a:off x="2341582" y="5009178"/>
            <a:ext cx="328936" cy="2659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128" dirty="0">
                <a:solidFill>
                  <a:srgbClr val="28A7E2"/>
                </a:solidFill>
                <a:latin typeface="Meiryo" charset="-128"/>
                <a:ea typeface="Meiryo" charset="-128"/>
                <a:cs typeface="Meiryo" charset="-128"/>
              </a:rPr>
              <a:t>○</a:t>
            </a:r>
          </a:p>
        </p:txBody>
      </p:sp>
      <p:sp>
        <p:nvSpPr>
          <p:cNvPr id="185" name="テキスト ボックス 184"/>
          <p:cNvSpPr txBox="1"/>
          <p:nvPr/>
        </p:nvSpPr>
        <p:spPr>
          <a:xfrm>
            <a:off x="2633592" y="5009178"/>
            <a:ext cx="328936" cy="2659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128" dirty="0">
                <a:solidFill>
                  <a:srgbClr val="28A7E2"/>
                </a:solidFill>
                <a:latin typeface="Meiryo" charset="-128"/>
                <a:ea typeface="Meiryo" charset="-128"/>
                <a:cs typeface="Meiryo" charset="-128"/>
              </a:rPr>
              <a:t>○</a:t>
            </a:r>
          </a:p>
        </p:txBody>
      </p:sp>
      <p:sp>
        <p:nvSpPr>
          <p:cNvPr id="186" name="テキスト ボックス 185"/>
          <p:cNvSpPr txBox="1"/>
          <p:nvPr/>
        </p:nvSpPr>
        <p:spPr>
          <a:xfrm>
            <a:off x="2923472" y="5009178"/>
            <a:ext cx="328936" cy="2659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128" dirty="0">
                <a:solidFill>
                  <a:srgbClr val="28A7E2"/>
                </a:solidFill>
                <a:latin typeface="Meiryo" charset="-128"/>
                <a:ea typeface="Meiryo" charset="-128"/>
                <a:cs typeface="Meiryo" charset="-128"/>
              </a:rPr>
              <a:t>○</a:t>
            </a:r>
          </a:p>
        </p:txBody>
      </p:sp>
      <p:sp>
        <p:nvSpPr>
          <p:cNvPr id="187" name="テキスト ボックス 186"/>
          <p:cNvSpPr txBox="1"/>
          <p:nvPr/>
        </p:nvSpPr>
        <p:spPr>
          <a:xfrm>
            <a:off x="3218199" y="5009178"/>
            <a:ext cx="328936" cy="2659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128" dirty="0">
                <a:solidFill>
                  <a:srgbClr val="28A7E2"/>
                </a:solidFill>
                <a:latin typeface="Meiryo" charset="-128"/>
                <a:ea typeface="Meiryo" charset="-128"/>
                <a:cs typeface="Meiryo" charset="-128"/>
              </a:rPr>
              <a:t>○</a:t>
            </a:r>
          </a:p>
        </p:txBody>
      </p:sp>
      <p:sp>
        <p:nvSpPr>
          <p:cNvPr id="188" name="テキスト ボックス 187"/>
          <p:cNvSpPr txBox="1"/>
          <p:nvPr/>
        </p:nvSpPr>
        <p:spPr>
          <a:xfrm>
            <a:off x="2047741" y="4665044"/>
            <a:ext cx="328936" cy="2659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128" dirty="0">
                <a:solidFill>
                  <a:srgbClr val="28A7E2"/>
                </a:solidFill>
                <a:latin typeface="Meiryo" charset="-128"/>
                <a:ea typeface="Meiryo" charset="-128"/>
                <a:cs typeface="Meiryo" charset="-128"/>
              </a:rPr>
              <a:t>—</a:t>
            </a:r>
            <a:endParaRPr kumimoji="1" lang="ja-JP" altLang="en-US" sz="1128" dirty="0">
              <a:solidFill>
                <a:srgbClr val="28A7E2"/>
              </a:solidFill>
              <a:latin typeface="Meiryo" charset="-128"/>
              <a:ea typeface="Meiryo" charset="-128"/>
              <a:cs typeface="Meiryo" charset="-128"/>
            </a:endParaRPr>
          </a:p>
        </p:txBody>
      </p:sp>
      <p:sp>
        <p:nvSpPr>
          <p:cNvPr id="189" name="テキスト ボックス 188"/>
          <p:cNvSpPr txBox="1"/>
          <p:nvPr/>
        </p:nvSpPr>
        <p:spPr>
          <a:xfrm>
            <a:off x="2047741" y="5009178"/>
            <a:ext cx="328936" cy="2659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128" dirty="0">
                <a:solidFill>
                  <a:srgbClr val="28A7E2"/>
                </a:solidFill>
                <a:latin typeface="Meiryo" charset="-128"/>
                <a:ea typeface="Meiryo" charset="-128"/>
                <a:cs typeface="Meiryo" charset="-128"/>
              </a:rPr>
              <a:t>—</a:t>
            </a:r>
            <a:endParaRPr kumimoji="1" lang="ja-JP" altLang="en-US" sz="1128" dirty="0">
              <a:solidFill>
                <a:srgbClr val="28A7E2"/>
              </a:solidFill>
              <a:latin typeface="Meiryo" charset="-128"/>
              <a:ea typeface="Meiryo" charset="-128"/>
              <a:cs typeface="Meiryo" charset="-128"/>
            </a:endParaRPr>
          </a:p>
        </p:txBody>
      </p:sp>
      <p:sp>
        <p:nvSpPr>
          <p:cNvPr id="190" name="テキスト ボックス 189"/>
          <p:cNvSpPr txBox="1"/>
          <p:nvPr/>
        </p:nvSpPr>
        <p:spPr>
          <a:xfrm>
            <a:off x="217858" y="5281810"/>
            <a:ext cx="3295307" cy="309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705" dirty="0">
                <a:latin typeface="Meiryo" charset="-128"/>
                <a:ea typeface="Meiryo" charset="-128"/>
                <a:cs typeface="Meiryo" charset="-128"/>
              </a:rPr>
              <a:t>※</a:t>
            </a:r>
            <a:r>
              <a:rPr kumimoji="1" lang="ja-JP" altLang="en-US" sz="705" dirty="0">
                <a:latin typeface="Meiryo" charset="-128"/>
                <a:ea typeface="Meiryo" charset="-128"/>
                <a:cs typeface="Meiryo" charset="-128"/>
              </a:rPr>
              <a:t>注記を入れることができます。　</a:t>
            </a:r>
            <a:r>
              <a:rPr kumimoji="1" lang="en-US" altLang="ja-JP" sz="705" dirty="0">
                <a:latin typeface="Meiryo" charset="-128"/>
                <a:ea typeface="Meiryo" charset="-128"/>
                <a:cs typeface="Meiryo" charset="-128"/>
              </a:rPr>
              <a:t>※</a:t>
            </a:r>
            <a:r>
              <a:rPr kumimoji="1" lang="ja-JP" altLang="en-US" sz="705" dirty="0">
                <a:latin typeface="Meiryo" charset="-128"/>
                <a:ea typeface="Meiryo" charset="-128"/>
                <a:cs typeface="Meiryo" charset="-128"/>
              </a:rPr>
              <a:t>注記を入れることができます。　</a:t>
            </a:r>
          </a:p>
          <a:p>
            <a:r>
              <a:rPr kumimoji="1" lang="en-US" altLang="ja-JP" sz="705" dirty="0">
                <a:latin typeface="Meiryo" charset="-128"/>
                <a:ea typeface="Meiryo" charset="-128"/>
                <a:cs typeface="Meiryo" charset="-128"/>
              </a:rPr>
              <a:t>※</a:t>
            </a:r>
            <a:r>
              <a:rPr kumimoji="1" lang="ja-JP" altLang="en-US" sz="705" dirty="0">
                <a:latin typeface="Meiryo" charset="-128"/>
                <a:ea typeface="Meiryo" charset="-128"/>
                <a:cs typeface="Meiryo" charset="-128"/>
              </a:rPr>
              <a:t>注記を入れることができます。</a:t>
            </a:r>
          </a:p>
        </p:txBody>
      </p:sp>
      <p:sp>
        <p:nvSpPr>
          <p:cNvPr id="191" name="テキスト ボックス 190"/>
          <p:cNvSpPr txBox="1"/>
          <p:nvPr/>
        </p:nvSpPr>
        <p:spPr>
          <a:xfrm>
            <a:off x="3298358" y="5506774"/>
            <a:ext cx="1814039" cy="9060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ja-JP" altLang="en-US" sz="705" dirty="0">
                <a:latin typeface="Meiryo" charset="-128"/>
                <a:ea typeface="Meiryo" charset="-128"/>
                <a:cs typeface="Meiryo" charset="-128"/>
              </a:rPr>
              <a:t>文字情報を自由に入れることができます。文字情報を自由に入れることができます。文字情報を自由に入れることができます。文字情報を自由に入れることができます。文字情報を自由に入れることができます。</a:t>
            </a:r>
          </a:p>
        </p:txBody>
      </p:sp>
      <p:sp>
        <p:nvSpPr>
          <p:cNvPr id="192" name="正方形/長方形 191"/>
          <p:cNvSpPr/>
          <p:nvPr/>
        </p:nvSpPr>
        <p:spPr>
          <a:xfrm>
            <a:off x="3641721" y="4274063"/>
            <a:ext cx="1413755" cy="994859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896"/>
          </a:p>
        </p:txBody>
      </p:sp>
      <p:sp>
        <p:nvSpPr>
          <p:cNvPr id="193" name="正方形/長方形 192"/>
          <p:cNvSpPr/>
          <p:nvPr/>
        </p:nvSpPr>
        <p:spPr>
          <a:xfrm>
            <a:off x="276030" y="5585382"/>
            <a:ext cx="1402459" cy="93157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896"/>
          </a:p>
        </p:txBody>
      </p:sp>
      <p:sp>
        <p:nvSpPr>
          <p:cNvPr id="194" name="正方形/長方形 193"/>
          <p:cNvSpPr/>
          <p:nvPr/>
        </p:nvSpPr>
        <p:spPr>
          <a:xfrm>
            <a:off x="1801529" y="5585382"/>
            <a:ext cx="1402459" cy="93157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896"/>
          </a:p>
        </p:txBody>
      </p:sp>
      <p:sp>
        <p:nvSpPr>
          <p:cNvPr id="195" name="テキスト ボックス 194"/>
          <p:cNvSpPr txBox="1"/>
          <p:nvPr/>
        </p:nvSpPr>
        <p:spPr>
          <a:xfrm>
            <a:off x="483680" y="7011463"/>
            <a:ext cx="2177199" cy="3091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9" b="1" dirty="0">
                <a:solidFill>
                  <a:schemeClr val="bg1"/>
                </a:solidFill>
                <a:latin typeface="Meiryo" charset="-128"/>
                <a:ea typeface="Meiryo" charset="-128"/>
                <a:cs typeface="Meiryo" charset="-128"/>
              </a:rPr>
              <a:t>サンプルのクリニック名</a:t>
            </a:r>
          </a:p>
        </p:txBody>
      </p:sp>
      <p:sp>
        <p:nvSpPr>
          <p:cNvPr id="196" name="テキスト ボックス 195"/>
          <p:cNvSpPr txBox="1"/>
          <p:nvPr/>
        </p:nvSpPr>
        <p:spPr>
          <a:xfrm>
            <a:off x="2578244" y="6872168"/>
            <a:ext cx="1433406" cy="1791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564" dirty="0">
                <a:solidFill>
                  <a:schemeClr val="bg1"/>
                </a:solidFill>
                <a:latin typeface="Meiryo" charset="-128"/>
                <a:ea typeface="Meiryo" charset="-128"/>
                <a:cs typeface="Meiryo" charset="-128"/>
              </a:rPr>
              <a:t>〒</a:t>
            </a:r>
            <a:r>
              <a:rPr kumimoji="1" lang="en-US" altLang="ja-JP" sz="564" dirty="0">
                <a:solidFill>
                  <a:schemeClr val="bg1"/>
                </a:solidFill>
                <a:latin typeface="Meiryo" charset="-128"/>
                <a:ea typeface="Meiryo" charset="-128"/>
                <a:cs typeface="Meiryo" charset="-128"/>
              </a:rPr>
              <a:t>154-0011 </a:t>
            </a:r>
            <a:r>
              <a:rPr kumimoji="1" lang="ja-JP" altLang="en-US" sz="564" dirty="0">
                <a:solidFill>
                  <a:schemeClr val="bg1"/>
                </a:solidFill>
                <a:latin typeface="Meiryo" charset="-128"/>
                <a:ea typeface="Meiryo" charset="-128"/>
                <a:cs typeface="Meiryo" charset="-128"/>
              </a:rPr>
              <a:t>東京都世田谷区</a:t>
            </a:r>
            <a:r>
              <a:rPr kumimoji="1" lang="en-US" altLang="ja-JP" sz="564" dirty="0">
                <a:solidFill>
                  <a:schemeClr val="bg1"/>
                </a:solidFill>
                <a:latin typeface="Meiryo" charset="-128"/>
                <a:ea typeface="Meiryo" charset="-128"/>
                <a:cs typeface="Meiryo" charset="-128"/>
              </a:rPr>
              <a:t>123-456</a:t>
            </a:r>
            <a:endParaRPr kumimoji="1" lang="ja-JP" altLang="en-US" sz="564" dirty="0">
              <a:solidFill>
                <a:schemeClr val="bg1"/>
              </a:solidFill>
              <a:latin typeface="Meiryo" charset="-128"/>
              <a:ea typeface="Meiryo" charset="-128"/>
              <a:cs typeface="Meiryo" charset="-128"/>
            </a:endParaRPr>
          </a:p>
        </p:txBody>
      </p:sp>
      <p:sp>
        <p:nvSpPr>
          <p:cNvPr id="197" name="テキスト ボックス 196"/>
          <p:cNvSpPr txBox="1"/>
          <p:nvPr/>
        </p:nvSpPr>
        <p:spPr>
          <a:xfrm>
            <a:off x="2578244" y="6970904"/>
            <a:ext cx="1619354" cy="25500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057" dirty="0">
                <a:solidFill>
                  <a:schemeClr val="bg1"/>
                </a:solidFill>
                <a:latin typeface="Meiryo" charset="-128"/>
                <a:ea typeface="Meiryo" charset="-128"/>
                <a:cs typeface="Meiryo" charset="-128"/>
              </a:rPr>
              <a:t>TEL</a:t>
            </a:r>
            <a:r>
              <a:rPr kumimoji="1" lang="ja-JP" altLang="en-US" sz="1057" dirty="0">
                <a:solidFill>
                  <a:schemeClr val="bg1"/>
                </a:solidFill>
                <a:latin typeface="Meiryo" charset="-128"/>
                <a:ea typeface="Meiryo" charset="-128"/>
                <a:cs typeface="Meiryo" charset="-128"/>
              </a:rPr>
              <a:t>：</a:t>
            </a:r>
            <a:r>
              <a:rPr kumimoji="1" lang="en-US" altLang="ja-JP" sz="1057" dirty="0">
                <a:solidFill>
                  <a:schemeClr val="bg1"/>
                </a:solidFill>
                <a:latin typeface="Meiryo" charset="-128"/>
                <a:ea typeface="Meiryo" charset="-128"/>
                <a:cs typeface="Meiryo" charset="-128"/>
              </a:rPr>
              <a:t>0120-000-0000</a:t>
            </a:r>
            <a:endParaRPr kumimoji="1" lang="ja-JP" altLang="en-US" sz="1057" dirty="0">
              <a:solidFill>
                <a:schemeClr val="bg1"/>
              </a:solidFill>
              <a:latin typeface="Meiryo" charset="-128"/>
              <a:ea typeface="Meiryo" charset="-128"/>
              <a:cs typeface="Meiryo" charset="-128"/>
            </a:endParaRPr>
          </a:p>
        </p:txBody>
      </p:sp>
      <p:sp>
        <p:nvSpPr>
          <p:cNvPr id="198" name="テキスト ボックス 197"/>
          <p:cNvSpPr txBox="1"/>
          <p:nvPr/>
        </p:nvSpPr>
        <p:spPr>
          <a:xfrm>
            <a:off x="2592461" y="7163383"/>
            <a:ext cx="2209259" cy="1899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634" dirty="0">
                <a:solidFill>
                  <a:schemeClr val="bg1"/>
                </a:solidFill>
                <a:latin typeface="Meiryo" charset="-128"/>
                <a:ea typeface="Meiryo" charset="-128"/>
                <a:cs typeface="Meiryo" charset="-128"/>
              </a:rPr>
              <a:t>午前診療：</a:t>
            </a:r>
            <a:r>
              <a:rPr kumimoji="1" lang="en-US" altLang="ja-JP" sz="634" dirty="0">
                <a:solidFill>
                  <a:schemeClr val="bg1"/>
                </a:solidFill>
                <a:latin typeface="Meiryo" charset="-128"/>
                <a:ea typeface="Meiryo" charset="-128"/>
                <a:cs typeface="Meiryo" charset="-128"/>
              </a:rPr>
              <a:t>00:00</a:t>
            </a:r>
            <a:r>
              <a:rPr kumimoji="1" lang="ja-JP" altLang="en-US" sz="634" dirty="0">
                <a:solidFill>
                  <a:schemeClr val="bg1"/>
                </a:solidFill>
                <a:latin typeface="Meiryo" charset="-128"/>
                <a:ea typeface="Meiryo" charset="-128"/>
                <a:cs typeface="Meiryo" charset="-128"/>
              </a:rPr>
              <a:t>～</a:t>
            </a:r>
            <a:r>
              <a:rPr kumimoji="1" lang="en-US" altLang="ja-JP" sz="634" dirty="0">
                <a:solidFill>
                  <a:schemeClr val="bg1"/>
                </a:solidFill>
                <a:latin typeface="Meiryo" charset="-128"/>
                <a:ea typeface="Meiryo" charset="-128"/>
                <a:cs typeface="Meiryo" charset="-128"/>
              </a:rPr>
              <a:t>00:00 </a:t>
            </a:r>
            <a:r>
              <a:rPr kumimoji="1" lang="ja-JP" altLang="en-US" sz="634" dirty="0">
                <a:solidFill>
                  <a:schemeClr val="bg1"/>
                </a:solidFill>
                <a:latin typeface="Meiryo" charset="-128"/>
                <a:ea typeface="Meiryo" charset="-128"/>
                <a:cs typeface="Meiryo" charset="-128"/>
              </a:rPr>
              <a:t>午後診療：</a:t>
            </a:r>
            <a:r>
              <a:rPr kumimoji="1" lang="en-US" altLang="ja-JP" sz="634" dirty="0">
                <a:solidFill>
                  <a:schemeClr val="bg1"/>
                </a:solidFill>
                <a:latin typeface="Meiryo" charset="-128"/>
                <a:ea typeface="Meiryo" charset="-128"/>
                <a:cs typeface="Meiryo" charset="-128"/>
              </a:rPr>
              <a:t>00:00</a:t>
            </a:r>
            <a:r>
              <a:rPr kumimoji="1" lang="ja-JP" altLang="en-US" sz="634" dirty="0">
                <a:solidFill>
                  <a:schemeClr val="bg1"/>
                </a:solidFill>
                <a:latin typeface="Meiryo" charset="-128"/>
                <a:ea typeface="Meiryo" charset="-128"/>
                <a:cs typeface="Meiryo" charset="-128"/>
              </a:rPr>
              <a:t>～</a:t>
            </a:r>
            <a:r>
              <a:rPr kumimoji="1" lang="en-US" altLang="ja-JP" sz="634" dirty="0">
                <a:solidFill>
                  <a:schemeClr val="bg1"/>
                </a:solidFill>
                <a:latin typeface="Meiryo" charset="-128"/>
                <a:ea typeface="Meiryo" charset="-128"/>
                <a:cs typeface="Meiryo" charset="-128"/>
              </a:rPr>
              <a:t>00:00</a:t>
            </a:r>
            <a:endParaRPr kumimoji="1" lang="ja-JP" altLang="en-US" sz="634" dirty="0">
              <a:solidFill>
                <a:schemeClr val="bg1"/>
              </a:solidFill>
              <a:latin typeface="Meiryo" charset="-128"/>
              <a:ea typeface="Meiryo" charset="-128"/>
              <a:cs typeface="Meiryo" charset="-128"/>
            </a:endParaRPr>
          </a:p>
        </p:txBody>
      </p:sp>
      <p:sp>
        <p:nvSpPr>
          <p:cNvPr id="199" name="テキスト ボックス 198"/>
          <p:cNvSpPr txBox="1"/>
          <p:nvPr/>
        </p:nvSpPr>
        <p:spPr>
          <a:xfrm>
            <a:off x="2597199" y="7271992"/>
            <a:ext cx="585160" cy="1791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564" spc="-42" dirty="0">
                <a:solidFill>
                  <a:schemeClr val="bg1"/>
                </a:solidFill>
                <a:latin typeface="Meiryo" charset="-128"/>
                <a:ea typeface="Meiryo" charset="-128"/>
                <a:cs typeface="Meiryo" charset="-128"/>
              </a:rPr>
              <a:t>休　診　日：</a:t>
            </a:r>
          </a:p>
        </p:txBody>
      </p:sp>
      <p:sp>
        <p:nvSpPr>
          <p:cNvPr id="200" name="テキスト ボックス 199"/>
          <p:cNvSpPr txBox="1"/>
          <p:nvPr/>
        </p:nvSpPr>
        <p:spPr>
          <a:xfrm>
            <a:off x="3001631" y="7271992"/>
            <a:ext cx="401072" cy="1791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564" dirty="0">
                <a:solidFill>
                  <a:schemeClr val="bg1"/>
                </a:solidFill>
                <a:latin typeface="Meiryo" charset="-128"/>
                <a:ea typeface="Meiryo" charset="-128"/>
                <a:cs typeface="Meiryo" charset="-128"/>
              </a:rPr>
              <a:t>◯曜日</a:t>
            </a:r>
            <a:endParaRPr kumimoji="1" lang="en-US" altLang="ja-JP" sz="564" dirty="0">
              <a:solidFill>
                <a:schemeClr val="bg1"/>
              </a:solidFill>
              <a:latin typeface="Meiryo" charset="-128"/>
              <a:ea typeface="Meiryo" charset="-128"/>
              <a:cs typeface="Meiryo" charset="-128"/>
            </a:endParaRPr>
          </a:p>
        </p:txBody>
      </p:sp>
      <p:sp>
        <p:nvSpPr>
          <p:cNvPr id="201" name="テキスト ボックス 200"/>
          <p:cNvSpPr txBox="1"/>
          <p:nvPr/>
        </p:nvSpPr>
        <p:spPr>
          <a:xfrm>
            <a:off x="279702" y="3178450"/>
            <a:ext cx="982577" cy="3363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ja-JP" altLang="en-US" sz="1057" spc="493" dirty="0">
                <a:solidFill>
                  <a:schemeClr val="bg1"/>
                </a:solidFill>
                <a:latin typeface="Meiryo" charset="-128"/>
                <a:ea typeface="Meiryo" charset="-128"/>
                <a:cs typeface="Meiryo" charset="-128"/>
              </a:rPr>
              <a:t>診療内容</a:t>
            </a:r>
          </a:p>
        </p:txBody>
      </p:sp>
      <p:pic>
        <p:nvPicPr>
          <p:cNvPr id="202" name="図 20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26748" y="3235492"/>
            <a:ext cx="4805223" cy="227695"/>
          </a:xfrm>
          <a:prstGeom prst="rect">
            <a:avLst/>
          </a:prstGeom>
        </p:spPr>
      </p:pic>
      <p:pic>
        <p:nvPicPr>
          <p:cNvPr id="203" name="図 20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8212" y="12332"/>
            <a:ext cx="2663601" cy="3054549"/>
          </a:xfrm>
          <a:prstGeom prst="rect">
            <a:avLst/>
          </a:prstGeom>
        </p:spPr>
      </p:pic>
      <p:pic>
        <p:nvPicPr>
          <p:cNvPr id="204" name="図 20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43219" y="4086873"/>
            <a:ext cx="4779446" cy="45109"/>
          </a:xfrm>
          <a:prstGeom prst="rect">
            <a:avLst/>
          </a:prstGeom>
        </p:spPr>
      </p:pic>
      <p:pic>
        <p:nvPicPr>
          <p:cNvPr id="205" name="図 20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43219" y="4274062"/>
            <a:ext cx="3237135" cy="1000999"/>
          </a:xfrm>
          <a:prstGeom prst="rect">
            <a:avLst/>
          </a:prstGeom>
        </p:spPr>
      </p:pic>
      <p:sp>
        <p:nvSpPr>
          <p:cNvPr id="206" name="テキスト ボックス 205"/>
          <p:cNvSpPr txBox="1"/>
          <p:nvPr/>
        </p:nvSpPr>
        <p:spPr>
          <a:xfrm>
            <a:off x="5546508" y="306326"/>
            <a:ext cx="2900153" cy="102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3027" dirty="0">
                <a:solidFill>
                  <a:srgbClr val="4D4D4C"/>
                </a:solidFill>
                <a:latin typeface="Meiryo" charset="-128"/>
                <a:ea typeface="Meiryo" charset="-128"/>
                <a:cs typeface="Meiryo" charset="-128"/>
              </a:rPr>
              <a:t>サンプル</a:t>
            </a:r>
          </a:p>
          <a:p>
            <a:r>
              <a:rPr kumimoji="1" lang="ja-JP" altLang="en-US" sz="3027" dirty="0">
                <a:solidFill>
                  <a:srgbClr val="4D4D4C"/>
                </a:solidFill>
                <a:latin typeface="Meiryo" charset="-128"/>
                <a:ea typeface="Meiryo" charset="-128"/>
                <a:cs typeface="Meiryo" charset="-128"/>
              </a:rPr>
              <a:t>眼科クリニック</a:t>
            </a:r>
          </a:p>
        </p:txBody>
      </p:sp>
      <p:sp>
        <p:nvSpPr>
          <p:cNvPr id="207" name="テキスト ボックス 206"/>
          <p:cNvSpPr txBox="1"/>
          <p:nvPr/>
        </p:nvSpPr>
        <p:spPr>
          <a:xfrm>
            <a:off x="5606236" y="1280588"/>
            <a:ext cx="2262799" cy="2115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775" b="1" spc="465" dirty="0">
                <a:solidFill>
                  <a:srgbClr val="28A7E2"/>
                </a:solidFill>
                <a:latin typeface="Meiryo" charset="-128"/>
                <a:ea typeface="Meiryo" charset="-128"/>
                <a:cs typeface="Meiryo" charset="-128"/>
              </a:rPr>
              <a:t>SANPLE EYE CLINIC</a:t>
            </a:r>
            <a:endParaRPr kumimoji="1" lang="ja-JP" altLang="en-US" sz="775" b="1" spc="465" dirty="0">
              <a:solidFill>
                <a:srgbClr val="28A7E2"/>
              </a:solidFill>
              <a:latin typeface="Meiryo" charset="-128"/>
              <a:ea typeface="Meiryo" charset="-128"/>
              <a:cs typeface="Meiryo" charset="-128"/>
            </a:endParaRPr>
          </a:p>
        </p:txBody>
      </p:sp>
      <p:sp>
        <p:nvSpPr>
          <p:cNvPr id="208" name="テキスト ボックス 207"/>
          <p:cNvSpPr txBox="1"/>
          <p:nvPr/>
        </p:nvSpPr>
        <p:spPr>
          <a:xfrm>
            <a:off x="5583822" y="1629567"/>
            <a:ext cx="2864887" cy="136191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ja-JP" altLang="en-US" sz="1100" dirty="0">
                <a:solidFill>
                  <a:srgbClr val="4D4D4C"/>
                </a:solidFill>
                <a:latin typeface="Meiryo" charset="-128"/>
                <a:ea typeface="Meiryo" charset="-128"/>
                <a:cs typeface="Meiryo" charset="-128"/>
              </a:rPr>
              <a:t>症状や訴えを詳しくお聞きし、</a:t>
            </a:r>
          </a:p>
          <a:p>
            <a:pPr>
              <a:lnSpc>
                <a:spcPct val="150000"/>
              </a:lnSpc>
            </a:pPr>
            <a:r>
              <a:rPr kumimoji="1" lang="ja-JP" altLang="en-US" sz="1100" dirty="0">
                <a:solidFill>
                  <a:srgbClr val="28A7E2"/>
                </a:solidFill>
                <a:latin typeface="Meiryo" charset="-128"/>
                <a:ea typeface="Meiryo" charset="-128"/>
                <a:cs typeface="Meiryo" charset="-128"/>
              </a:rPr>
              <a:t>患者様個々の眼の状態に適した</a:t>
            </a:r>
          </a:p>
          <a:p>
            <a:pPr>
              <a:lnSpc>
                <a:spcPct val="150000"/>
              </a:lnSpc>
            </a:pPr>
            <a:r>
              <a:rPr kumimoji="1" lang="ja-JP" altLang="en-US" sz="1100" dirty="0">
                <a:solidFill>
                  <a:srgbClr val="28A7E2"/>
                </a:solidFill>
                <a:latin typeface="Meiryo" charset="-128"/>
                <a:ea typeface="Meiryo" charset="-128"/>
                <a:cs typeface="Meiryo" charset="-128"/>
              </a:rPr>
              <a:t>医療の提供</a:t>
            </a:r>
            <a:r>
              <a:rPr kumimoji="1" lang="ja-JP" altLang="en-US" sz="1100" dirty="0">
                <a:solidFill>
                  <a:srgbClr val="4D4D4C"/>
                </a:solidFill>
                <a:latin typeface="Meiryo" charset="-128"/>
                <a:ea typeface="Meiryo" charset="-128"/>
                <a:cs typeface="Meiryo" charset="-128"/>
              </a:rPr>
              <a:t>を心がけております。</a:t>
            </a:r>
          </a:p>
          <a:p>
            <a:pPr>
              <a:lnSpc>
                <a:spcPct val="150000"/>
              </a:lnSpc>
            </a:pPr>
            <a:r>
              <a:rPr kumimoji="1" lang="ja-JP" altLang="en-US" sz="1100" dirty="0">
                <a:solidFill>
                  <a:srgbClr val="4D4D4C"/>
                </a:solidFill>
                <a:latin typeface="Meiryo" charset="-128"/>
                <a:ea typeface="Meiryo" charset="-128"/>
                <a:cs typeface="Meiryo" charset="-128"/>
              </a:rPr>
              <a:t>目に関して変調、不安を感じたら、</a:t>
            </a:r>
          </a:p>
          <a:p>
            <a:pPr>
              <a:lnSpc>
                <a:spcPct val="150000"/>
              </a:lnSpc>
            </a:pPr>
            <a:r>
              <a:rPr kumimoji="1" lang="ja-JP" altLang="en-US" sz="1100" dirty="0">
                <a:solidFill>
                  <a:srgbClr val="4D4D4C"/>
                </a:solidFill>
                <a:latin typeface="Meiryo" charset="-128"/>
                <a:ea typeface="Meiryo" charset="-128"/>
                <a:cs typeface="Meiryo" charset="-128"/>
              </a:rPr>
              <a:t>些細な事でも、お気軽にご相談ください。</a:t>
            </a:r>
          </a:p>
        </p:txBody>
      </p:sp>
      <p:sp>
        <p:nvSpPr>
          <p:cNvPr id="209" name="テキスト ボックス 208"/>
          <p:cNvSpPr txBox="1"/>
          <p:nvPr/>
        </p:nvSpPr>
        <p:spPr>
          <a:xfrm>
            <a:off x="5583822" y="3490912"/>
            <a:ext cx="4985917" cy="5151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ja-JP" altLang="en-US" sz="916" spc="14" dirty="0">
                <a:solidFill>
                  <a:srgbClr val="4D4D4C"/>
                </a:solidFill>
                <a:latin typeface="Meiryo" charset="-128"/>
                <a:ea typeface="Meiryo" charset="-128"/>
                <a:cs typeface="Meiryo" charset="-128"/>
              </a:rPr>
              <a:t>○ 一般眼科治療　○ 白内障・緑内障　○ ドライアイ・眼精疲労　○ 結膜炎・ものもらい</a:t>
            </a:r>
          </a:p>
          <a:p>
            <a:pPr>
              <a:lnSpc>
                <a:spcPct val="150000"/>
              </a:lnSpc>
            </a:pPr>
            <a:r>
              <a:rPr kumimoji="1" lang="ja-JP" altLang="en-US" sz="916" spc="14" dirty="0">
                <a:solidFill>
                  <a:srgbClr val="4D4D4C"/>
                </a:solidFill>
                <a:latin typeface="Meiryo" charset="-128"/>
                <a:ea typeface="Meiryo" charset="-128"/>
                <a:cs typeface="Meiryo" charset="-128"/>
              </a:rPr>
              <a:t>○ アレルギー・花粉症　○ 糖尿病網膜症　○ 眼鏡・コンタクトレンズ処方　等</a:t>
            </a:r>
          </a:p>
        </p:txBody>
      </p:sp>
      <p:sp>
        <p:nvSpPr>
          <p:cNvPr id="210" name="テキスト ボックス 209"/>
          <p:cNvSpPr txBox="1"/>
          <p:nvPr/>
        </p:nvSpPr>
        <p:spPr>
          <a:xfrm>
            <a:off x="5725917" y="4675071"/>
            <a:ext cx="1067921" cy="2115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775" dirty="0">
                <a:solidFill>
                  <a:srgbClr val="757474"/>
                </a:solidFill>
                <a:latin typeface="Meiryo" charset="-128"/>
                <a:ea typeface="Meiryo" charset="-128"/>
                <a:cs typeface="Meiryo" charset="-128"/>
              </a:rPr>
              <a:t>午前（</a:t>
            </a:r>
            <a:r>
              <a:rPr kumimoji="1" lang="en-US" altLang="ja-JP" sz="775" dirty="0">
                <a:solidFill>
                  <a:srgbClr val="757474"/>
                </a:solidFill>
                <a:latin typeface="Meiryo" charset="-128"/>
                <a:ea typeface="Meiryo" charset="-128"/>
                <a:cs typeface="Meiryo" charset="-128"/>
              </a:rPr>
              <a:t>0</a:t>
            </a:r>
            <a:r>
              <a:rPr kumimoji="1" lang="ja-JP" altLang="en-US" sz="775" dirty="0">
                <a:solidFill>
                  <a:srgbClr val="757474"/>
                </a:solidFill>
                <a:latin typeface="Meiryo" charset="-128"/>
                <a:ea typeface="Meiryo" charset="-128"/>
                <a:cs typeface="Meiryo" charset="-128"/>
              </a:rPr>
              <a:t>時～</a:t>
            </a:r>
            <a:r>
              <a:rPr kumimoji="1" lang="en-US" altLang="ja-JP" sz="775" dirty="0">
                <a:solidFill>
                  <a:srgbClr val="757474"/>
                </a:solidFill>
                <a:latin typeface="Meiryo" charset="-128"/>
                <a:ea typeface="Meiryo" charset="-128"/>
                <a:cs typeface="Meiryo" charset="-128"/>
              </a:rPr>
              <a:t>00</a:t>
            </a:r>
            <a:r>
              <a:rPr kumimoji="1" lang="ja-JP" altLang="en-US" sz="775" dirty="0">
                <a:solidFill>
                  <a:srgbClr val="757474"/>
                </a:solidFill>
                <a:latin typeface="Meiryo" charset="-128"/>
                <a:ea typeface="Meiryo" charset="-128"/>
                <a:cs typeface="Meiryo" charset="-128"/>
              </a:rPr>
              <a:t>時）</a:t>
            </a:r>
          </a:p>
        </p:txBody>
      </p:sp>
      <p:sp>
        <p:nvSpPr>
          <p:cNvPr id="211" name="テキスト ボックス 210"/>
          <p:cNvSpPr txBox="1"/>
          <p:nvPr/>
        </p:nvSpPr>
        <p:spPr>
          <a:xfrm>
            <a:off x="5725916" y="5003175"/>
            <a:ext cx="1130438" cy="2115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775" dirty="0">
                <a:solidFill>
                  <a:srgbClr val="757474"/>
                </a:solidFill>
                <a:latin typeface="Meiryo" charset="-128"/>
                <a:ea typeface="Meiryo" charset="-128"/>
                <a:cs typeface="Meiryo" charset="-128"/>
              </a:rPr>
              <a:t>午前（</a:t>
            </a:r>
            <a:r>
              <a:rPr kumimoji="1" lang="en-US" altLang="ja-JP" sz="775" dirty="0">
                <a:solidFill>
                  <a:srgbClr val="757474"/>
                </a:solidFill>
                <a:latin typeface="Meiryo" charset="-128"/>
                <a:ea typeface="Meiryo" charset="-128"/>
                <a:cs typeface="Meiryo" charset="-128"/>
              </a:rPr>
              <a:t>00</a:t>
            </a:r>
            <a:r>
              <a:rPr kumimoji="1" lang="ja-JP" altLang="en-US" sz="775" dirty="0">
                <a:solidFill>
                  <a:srgbClr val="757474"/>
                </a:solidFill>
                <a:latin typeface="Meiryo" charset="-128"/>
                <a:ea typeface="Meiryo" charset="-128"/>
                <a:cs typeface="Meiryo" charset="-128"/>
              </a:rPr>
              <a:t>時～</a:t>
            </a:r>
            <a:r>
              <a:rPr kumimoji="1" lang="en-US" altLang="ja-JP" sz="775" dirty="0">
                <a:solidFill>
                  <a:srgbClr val="757474"/>
                </a:solidFill>
                <a:latin typeface="Meiryo" charset="-128"/>
                <a:ea typeface="Meiryo" charset="-128"/>
                <a:cs typeface="Meiryo" charset="-128"/>
              </a:rPr>
              <a:t>00</a:t>
            </a:r>
            <a:r>
              <a:rPr kumimoji="1" lang="ja-JP" altLang="en-US" sz="775" dirty="0">
                <a:solidFill>
                  <a:srgbClr val="757474"/>
                </a:solidFill>
                <a:latin typeface="Meiryo" charset="-128"/>
                <a:ea typeface="Meiryo" charset="-128"/>
                <a:cs typeface="Meiryo" charset="-128"/>
              </a:rPr>
              <a:t>時）</a:t>
            </a:r>
          </a:p>
        </p:txBody>
      </p:sp>
      <p:sp>
        <p:nvSpPr>
          <p:cNvPr id="212" name="テキスト ボックス 211"/>
          <p:cNvSpPr txBox="1"/>
          <p:nvPr/>
        </p:nvSpPr>
        <p:spPr>
          <a:xfrm>
            <a:off x="6824759" y="4665044"/>
            <a:ext cx="328936" cy="2659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128" dirty="0">
                <a:solidFill>
                  <a:srgbClr val="28A7E2"/>
                </a:solidFill>
                <a:latin typeface="Meiryo" charset="-128"/>
                <a:ea typeface="Meiryo" charset="-128"/>
                <a:cs typeface="Meiryo" charset="-128"/>
              </a:rPr>
              <a:t>○</a:t>
            </a:r>
          </a:p>
        </p:txBody>
      </p:sp>
      <p:sp>
        <p:nvSpPr>
          <p:cNvPr id="213" name="テキスト ボックス 212"/>
          <p:cNvSpPr txBox="1"/>
          <p:nvPr/>
        </p:nvSpPr>
        <p:spPr>
          <a:xfrm>
            <a:off x="7121209" y="4665044"/>
            <a:ext cx="328936" cy="2659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128" dirty="0">
                <a:solidFill>
                  <a:srgbClr val="28A7E2"/>
                </a:solidFill>
                <a:latin typeface="Meiryo" charset="-128"/>
                <a:ea typeface="Meiryo" charset="-128"/>
                <a:cs typeface="Meiryo" charset="-128"/>
              </a:rPr>
              <a:t>○</a:t>
            </a:r>
          </a:p>
        </p:txBody>
      </p:sp>
      <p:sp>
        <p:nvSpPr>
          <p:cNvPr id="214" name="テキスト ボックス 213"/>
          <p:cNvSpPr txBox="1"/>
          <p:nvPr/>
        </p:nvSpPr>
        <p:spPr>
          <a:xfrm>
            <a:off x="7708772" y="4665044"/>
            <a:ext cx="328936" cy="2659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128" dirty="0">
                <a:solidFill>
                  <a:srgbClr val="28A7E2"/>
                </a:solidFill>
                <a:latin typeface="Meiryo" charset="-128"/>
                <a:ea typeface="Meiryo" charset="-128"/>
                <a:cs typeface="Meiryo" charset="-128"/>
              </a:rPr>
              <a:t>○</a:t>
            </a:r>
          </a:p>
        </p:txBody>
      </p:sp>
      <p:sp>
        <p:nvSpPr>
          <p:cNvPr id="215" name="テキスト ボックス 214"/>
          <p:cNvSpPr txBox="1"/>
          <p:nvPr/>
        </p:nvSpPr>
        <p:spPr>
          <a:xfrm>
            <a:off x="8000782" y="4665044"/>
            <a:ext cx="328936" cy="2659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128" dirty="0">
                <a:solidFill>
                  <a:srgbClr val="28A7E2"/>
                </a:solidFill>
                <a:latin typeface="Meiryo" charset="-128"/>
                <a:ea typeface="Meiryo" charset="-128"/>
                <a:cs typeface="Meiryo" charset="-128"/>
              </a:rPr>
              <a:t>○</a:t>
            </a:r>
          </a:p>
        </p:txBody>
      </p:sp>
      <p:sp>
        <p:nvSpPr>
          <p:cNvPr id="216" name="テキスト ボックス 215"/>
          <p:cNvSpPr txBox="1"/>
          <p:nvPr/>
        </p:nvSpPr>
        <p:spPr>
          <a:xfrm>
            <a:off x="8290662" y="4665044"/>
            <a:ext cx="328936" cy="2659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128" dirty="0">
                <a:solidFill>
                  <a:srgbClr val="28A7E2"/>
                </a:solidFill>
                <a:latin typeface="Meiryo" charset="-128"/>
                <a:ea typeface="Meiryo" charset="-128"/>
                <a:cs typeface="Meiryo" charset="-128"/>
              </a:rPr>
              <a:t>○</a:t>
            </a:r>
          </a:p>
        </p:txBody>
      </p:sp>
      <p:sp>
        <p:nvSpPr>
          <p:cNvPr id="217" name="テキスト ボックス 216"/>
          <p:cNvSpPr txBox="1"/>
          <p:nvPr/>
        </p:nvSpPr>
        <p:spPr>
          <a:xfrm>
            <a:off x="8585389" y="4665044"/>
            <a:ext cx="328936" cy="2659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128" dirty="0">
                <a:solidFill>
                  <a:srgbClr val="28A7E2"/>
                </a:solidFill>
                <a:latin typeface="Meiryo" charset="-128"/>
                <a:ea typeface="Meiryo" charset="-128"/>
                <a:cs typeface="Meiryo" charset="-128"/>
              </a:rPr>
              <a:t>○</a:t>
            </a:r>
          </a:p>
        </p:txBody>
      </p:sp>
      <p:sp>
        <p:nvSpPr>
          <p:cNvPr id="218" name="テキスト ボックス 217"/>
          <p:cNvSpPr txBox="1"/>
          <p:nvPr/>
        </p:nvSpPr>
        <p:spPr>
          <a:xfrm>
            <a:off x="6824759" y="5009178"/>
            <a:ext cx="328936" cy="2659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128" dirty="0">
                <a:solidFill>
                  <a:srgbClr val="28A7E2"/>
                </a:solidFill>
                <a:latin typeface="Meiryo" charset="-128"/>
                <a:ea typeface="Meiryo" charset="-128"/>
                <a:cs typeface="Meiryo" charset="-128"/>
              </a:rPr>
              <a:t>○</a:t>
            </a:r>
          </a:p>
        </p:txBody>
      </p:sp>
      <p:sp>
        <p:nvSpPr>
          <p:cNvPr id="219" name="テキスト ボックス 218"/>
          <p:cNvSpPr txBox="1"/>
          <p:nvPr/>
        </p:nvSpPr>
        <p:spPr>
          <a:xfrm>
            <a:off x="7121209" y="5009178"/>
            <a:ext cx="328936" cy="2659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128" dirty="0">
                <a:solidFill>
                  <a:srgbClr val="28A7E2"/>
                </a:solidFill>
                <a:latin typeface="Meiryo" charset="-128"/>
                <a:ea typeface="Meiryo" charset="-128"/>
                <a:cs typeface="Meiryo" charset="-128"/>
              </a:rPr>
              <a:t>○</a:t>
            </a:r>
          </a:p>
        </p:txBody>
      </p:sp>
      <p:sp>
        <p:nvSpPr>
          <p:cNvPr id="220" name="テキスト ボックス 219"/>
          <p:cNvSpPr txBox="1"/>
          <p:nvPr/>
        </p:nvSpPr>
        <p:spPr>
          <a:xfrm>
            <a:off x="7708772" y="5009178"/>
            <a:ext cx="328936" cy="2659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128" dirty="0">
                <a:solidFill>
                  <a:srgbClr val="28A7E2"/>
                </a:solidFill>
                <a:latin typeface="Meiryo" charset="-128"/>
                <a:ea typeface="Meiryo" charset="-128"/>
                <a:cs typeface="Meiryo" charset="-128"/>
              </a:rPr>
              <a:t>○</a:t>
            </a:r>
          </a:p>
        </p:txBody>
      </p:sp>
      <p:sp>
        <p:nvSpPr>
          <p:cNvPr id="221" name="テキスト ボックス 220"/>
          <p:cNvSpPr txBox="1"/>
          <p:nvPr/>
        </p:nvSpPr>
        <p:spPr>
          <a:xfrm>
            <a:off x="8000782" y="5009178"/>
            <a:ext cx="328936" cy="2659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128" dirty="0">
                <a:solidFill>
                  <a:srgbClr val="28A7E2"/>
                </a:solidFill>
                <a:latin typeface="Meiryo" charset="-128"/>
                <a:ea typeface="Meiryo" charset="-128"/>
                <a:cs typeface="Meiryo" charset="-128"/>
              </a:rPr>
              <a:t>○</a:t>
            </a:r>
          </a:p>
        </p:txBody>
      </p:sp>
      <p:sp>
        <p:nvSpPr>
          <p:cNvPr id="222" name="テキスト ボックス 221"/>
          <p:cNvSpPr txBox="1"/>
          <p:nvPr/>
        </p:nvSpPr>
        <p:spPr>
          <a:xfrm>
            <a:off x="8290662" y="5009178"/>
            <a:ext cx="328936" cy="2659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128" dirty="0">
                <a:solidFill>
                  <a:srgbClr val="28A7E2"/>
                </a:solidFill>
                <a:latin typeface="Meiryo" charset="-128"/>
                <a:ea typeface="Meiryo" charset="-128"/>
                <a:cs typeface="Meiryo" charset="-128"/>
              </a:rPr>
              <a:t>○</a:t>
            </a:r>
          </a:p>
        </p:txBody>
      </p:sp>
      <p:sp>
        <p:nvSpPr>
          <p:cNvPr id="223" name="テキスト ボックス 222"/>
          <p:cNvSpPr txBox="1"/>
          <p:nvPr/>
        </p:nvSpPr>
        <p:spPr>
          <a:xfrm>
            <a:off x="8585389" y="5009178"/>
            <a:ext cx="328936" cy="2659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128" dirty="0">
                <a:solidFill>
                  <a:srgbClr val="28A7E2"/>
                </a:solidFill>
                <a:latin typeface="Meiryo" charset="-128"/>
                <a:ea typeface="Meiryo" charset="-128"/>
                <a:cs typeface="Meiryo" charset="-128"/>
              </a:rPr>
              <a:t>○</a:t>
            </a:r>
          </a:p>
        </p:txBody>
      </p:sp>
      <p:sp>
        <p:nvSpPr>
          <p:cNvPr id="224" name="テキスト ボックス 223"/>
          <p:cNvSpPr txBox="1"/>
          <p:nvPr/>
        </p:nvSpPr>
        <p:spPr>
          <a:xfrm>
            <a:off x="7414931" y="4665044"/>
            <a:ext cx="328936" cy="2659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128" dirty="0">
                <a:solidFill>
                  <a:srgbClr val="28A7E2"/>
                </a:solidFill>
                <a:latin typeface="Meiryo" charset="-128"/>
                <a:ea typeface="Meiryo" charset="-128"/>
                <a:cs typeface="Meiryo" charset="-128"/>
              </a:rPr>
              <a:t>—</a:t>
            </a:r>
            <a:endParaRPr kumimoji="1" lang="ja-JP" altLang="en-US" sz="1128" dirty="0">
              <a:solidFill>
                <a:srgbClr val="28A7E2"/>
              </a:solidFill>
              <a:latin typeface="Meiryo" charset="-128"/>
              <a:ea typeface="Meiryo" charset="-128"/>
              <a:cs typeface="Meiryo" charset="-128"/>
            </a:endParaRPr>
          </a:p>
        </p:txBody>
      </p:sp>
      <p:sp>
        <p:nvSpPr>
          <p:cNvPr id="225" name="テキスト ボックス 224"/>
          <p:cNvSpPr txBox="1"/>
          <p:nvPr/>
        </p:nvSpPr>
        <p:spPr>
          <a:xfrm>
            <a:off x="7414931" y="5009178"/>
            <a:ext cx="328936" cy="2659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128" dirty="0">
                <a:solidFill>
                  <a:srgbClr val="28A7E2"/>
                </a:solidFill>
                <a:latin typeface="Meiryo" charset="-128"/>
                <a:ea typeface="Meiryo" charset="-128"/>
                <a:cs typeface="Meiryo" charset="-128"/>
              </a:rPr>
              <a:t>—</a:t>
            </a:r>
            <a:endParaRPr kumimoji="1" lang="ja-JP" altLang="en-US" sz="1128" dirty="0">
              <a:solidFill>
                <a:srgbClr val="28A7E2"/>
              </a:solidFill>
              <a:latin typeface="Meiryo" charset="-128"/>
              <a:ea typeface="Meiryo" charset="-128"/>
              <a:cs typeface="Meiryo" charset="-128"/>
            </a:endParaRPr>
          </a:p>
        </p:txBody>
      </p:sp>
      <p:sp>
        <p:nvSpPr>
          <p:cNvPr id="226" name="テキスト ボックス 225"/>
          <p:cNvSpPr txBox="1"/>
          <p:nvPr/>
        </p:nvSpPr>
        <p:spPr>
          <a:xfrm>
            <a:off x="5585048" y="5281810"/>
            <a:ext cx="3295307" cy="309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705" dirty="0">
                <a:latin typeface="Meiryo" charset="-128"/>
                <a:ea typeface="Meiryo" charset="-128"/>
                <a:cs typeface="Meiryo" charset="-128"/>
              </a:rPr>
              <a:t>※</a:t>
            </a:r>
            <a:r>
              <a:rPr kumimoji="1" lang="ja-JP" altLang="en-US" sz="705" dirty="0">
                <a:latin typeface="Meiryo" charset="-128"/>
                <a:ea typeface="Meiryo" charset="-128"/>
                <a:cs typeface="Meiryo" charset="-128"/>
              </a:rPr>
              <a:t>注記を入れることができます。　</a:t>
            </a:r>
            <a:r>
              <a:rPr kumimoji="1" lang="en-US" altLang="ja-JP" sz="705" dirty="0">
                <a:latin typeface="Meiryo" charset="-128"/>
                <a:ea typeface="Meiryo" charset="-128"/>
                <a:cs typeface="Meiryo" charset="-128"/>
              </a:rPr>
              <a:t>※</a:t>
            </a:r>
            <a:r>
              <a:rPr kumimoji="1" lang="ja-JP" altLang="en-US" sz="705" dirty="0">
                <a:latin typeface="Meiryo" charset="-128"/>
                <a:ea typeface="Meiryo" charset="-128"/>
                <a:cs typeface="Meiryo" charset="-128"/>
              </a:rPr>
              <a:t>注記を入れることができます。　</a:t>
            </a:r>
          </a:p>
          <a:p>
            <a:r>
              <a:rPr kumimoji="1" lang="en-US" altLang="ja-JP" sz="705" dirty="0">
                <a:latin typeface="Meiryo" charset="-128"/>
                <a:ea typeface="Meiryo" charset="-128"/>
                <a:cs typeface="Meiryo" charset="-128"/>
              </a:rPr>
              <a:t>※</a:t>
            </a:r>
            <a:r>
              <a:rPr kumimoji="1" lang="ja-JP" altLang="en-US" sz="705" dirty="0">
                <a:latin typeface="Meiryo" charset="-128"/>
                <a:ea typeface="Meiryo" charset="-128"/>
                <a:cs typeface="Meiryo" charset="-128"/>
              </a:rPr>
              <a:t>注記を入れることができます。</a:t>
            </a:r>
          </a:p>
        </p:txBody>
      </p:sp>
      <p:sp>
        <p:nvSpPr>
          <p:cNvPr id="227" name="テキスト ボックス 226"/>
          <p:cNvSpPr txBox="1"/>
          <p:nvPr/>
        </p:nvSpPr>
        <p:spPr>
          <a:xfrm>
            <a:off x="8665548" y="5506774"/>
            <a:ext cx="1814039" cy="9060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ja-JP" altLang="en-US" sz="705" dirty="0">
                <a:latin typeface="Meiryo" charset="-128"/>
                <a:ea typeface="Meiryo" charset="-128"/>
                <a:cs typeface="Meiryo" charset="-128"/>
              </a:rPr>
              <a:t>文字情報を自由に入れることができます。文字情報を自由に入れることができます。文字情報を自由に入れることができます。文字情報を自由に入れることができます。文字情報を自由に入れることができます。</a:t>
            </a:r>
          </a:p>
        </p:txBody>
      </p:sp>
      <p:sp>
        <p:nvSpPr>
          <p:cNvPr id="228" name="正方形/長方形 227"/>
          <p:cNvSpPr/>
          <p:nvPr/>
        </p:nvSpPr>
        <p:spPr>
          <a:xfrm>
            <a:off x="9008911" y="4274063"/>
            <a:ext cx="1413755" cy="994859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896"/>
          </a:p>
        </p:txBody>
      </p:sp>
      <p:sp>
        <p:nvSpPr>
          <p:cNvPr id="229" name="正方形/長方形 228"/>
          <p:cNvSpPr/>
          <p:nvPr/>
        </p:nvSpPr>
        <p:spPr>
          <a:xfrm>
            <a:off x="5643220" y="5585382"/>
            <a:ext cx="1402459" cy="93157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896"/>
          </a:p>
        </p:txBody>
      </p:sp>
      <p:sp>
        <p:nvSpPr>
          <p:cNvPr id="230" name="正方形/長方形 229"/>
          <p:cNvSpPr/>
          <p:nvPr/>
        </p:nvSpPr>
        <p:spPr>
          <a:xfrm>
            <a:off x="7168719" y="5585382"/>
            <a:ext cx="1402459" cy="93157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896"/>
          </a:p>
        </p:txBody>
      </p:sp>
      <p:sp>
        <p:nvSpPr>
          <p:cNvPr id="231" name="テキスト ボックス 230"/>
          <p:cNvSpPr txBox="1"/>
          <p:nvPr/>
        </p:nvSpPr>
        <p:spPr>
          <a:xfrm>
            <a:off x="5850870" y="7011463"/>
            <a:ext cx="2177199" cy="3091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9" b="1" dirty="0">
                <a:solidFill>
                  <a:schemeClr val="bg1"/>
                </a:solidFill>
                <a:latin typeface="Meiryo" charset="-128"/>
                <a:ea typeface="Meiryo" charset="-128"/>
                <a:cs typeface="Meiryo" charset="-128"/>
              </a:rPr>
              <a:t>サンプルのクリニック名</a:t>
            </a:r>
          </a:p>
        </p:txBody>
      </p:sp>
      <p:sp>
        <p:nvSpPr>
          <p:cNvPr id="232" name="テキスト ボックス 231"/>
          <p:cNvSpPr txBox="1"/>
          <p:nvPr/>
        </p:nvSpPr>
        <p:spPr>
          <a:xfrm>
            <a:off x="7945434" y="6872168"/>
            <a:ext cx="1433406" cy="1791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564" dirty="0">
                <a:solidFill>
                  <a:schemeClr val="bg1"/>
                </a:solidFill>
                <a:latin typeface="Meiryo" charset="-128"/>
                <a:ea typeface="Meiryo" charset="-128"/>
                <a:cs typeface="Meiryo" charset="-128"/>
              </a:rPr>
              <a:t>〒</a:t>
            </a:r>
            <a:r>
              <a:rPr kumimoji="1" lang="en-US" altLang="ja-JP" sz="564" dirty="0">
                <a:solidFill>
                  <a:schemeClr val="bg1"/>
                </a:solidFill>
                <a:latin typeface="Meiryo" charset="-128"/>
                <a:ea typeface="Meiryo" charset="-128"/>
                <a:cs typeface="Meiryo" charset="-128"/>
              </a:rPr>
              <a:t>154-0011 </a:t>
            </a:r>
            <a:r>
              <a:rPr kumimoji="1" lang="ja-JP" altLang="en-US" sz="564" dirty="0">
                <a:solidFill>
                  <a:schemeClr val="bg1"/>
                </a:solidFill>
                <a:latin typeface="Meiryo" charset="-128"/>
                <a:ea typeface="Meiryo" charset="-128"/>
                <a:cs typeface="Meiryo" charset="-128"/>
              </a:rPr>
              <a:t>東京都世田谷区</a:t>
            </a:r>
            <a:r>
              <a:rPr kumimoji="1" lang="en-US" altLang="ja-JP" sz="564" dirty="0">
                <a:solidFill>
                  <a:schemeClr val="bg1"/>
                </a:solidFill>
                <a:latin typeface="Meiryo" charset="-128"/>
                <a:ea typeface="Meiryo" charset="-128"/>
                <a:cs typeface="Meiryo" charset="-128"/>
              </a:rPr>
              <a:t>123-456</a:t>
            </a:r>
            <a:endParaRPr kumimoji="1" lang="ja-JP" altLang="en-US" sz="564" dirty="0">
              <a:solidFill>
                <a:schemeClr val="bg1"/>
              </a:solidFill>
              <a:latin typeface="Meiryo" charset="-128"/>
              <a:ea typeface="Meiryo" charset="-128"/>
              <a:cs typeface="Meiryo" charset="-128"/>
            </a:endParaRPr>
          </a:p>
        </p:txBody>
      </p:sp>
      <p:sp>
        <p:nvSpPr>
          <p:cNvPr id="233" name="テキスト ボックス 232"/>
          <p:cNvSpPr txBox="1"/>
          <p:nvPr/>
        </p:nvSpPr>
        <p:spPr>
          <a:xfrm>
            <a:off x="7945434" y="6970904"/>
            <a:ext cx="1619354" cy="25500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057" dirty="0">
                <a:solidFill>
                  <a:schemeClr val="bg1"/>
                </a:solidFill>
                <a:latin typeface="Meiryo" charset="-128"/>
                <a:ea typeface="Meiryo" charset="-128"/>
                <a:cs typeface="Meiryo" charset="-128"/>
              </a:rPr>
              <a:t>TEL</a:t>
            </a:r>
            <a:r>
              <a:rPr kumimoji="1" lang="ja-JP" altLang="en-US" sz="1057" dirty="0">
                <a:solidFill>
                  <a:schemeClr val="bg1"/>
                </a:solidFill>
                <a:latin typeface="Meiryo" charset="-128"/>
                <a:ea typeface="Meiryo" charset="-128"/>
                <a:cs typeface="Meiryo" charset="-128"/>
              </a:rPr>
              <a:t>：</a:t>
            </a:r>
            <a:r>
              <a:rPr kumimoji="1" lang="en-US" altLang="ja-JP" sz="1057" dirty="0">
                <a:solidFill>
                  <a:schemeClr val="bg1"/>
                </a:solidFill>
                <a:latin typeface="Meiryo" charset="-128"/>
                <a:ea typeface="Meiryo" charset="-128"/>
                <a:cs typeface="Meiryo" charset="-128"/>
              </a:rPr>
              <a:t>0120-000-0000</a:t>
            </a:r>
            <a:endParaRPr kumimoji="1" lang="ja-JP" altLang="en-US" sz="1057" dirty="0">
              <a:solidFill>
                <a:schemeClr val="bg1"/>
              </a:solidFill>
              <a:latin typeface="Meiryo" charset="-128"/>
              <a:ea typeface="Meiryo" charset="-128"/>
              <a:cs typeface="Meiryo" charset="-128"/>
            </a:endParaRPr>
          </a:p>
        </p:txBody>
      </p:sp>
      <p:sp>
        <p:nvSpPr>
          <p:cNvPr id="234" name="テキスト ボックス 233"/>
          <p:cNvSpPr txBox="1"/>
          <p:nvPr/>
        </p:nvSpPr>
        <p:spPr>
          <a:xfrm>
            <a:off x="7959651" y="7163383"/>
            <a:ext cx="2209259" cy="1899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634" dirty="0">
                <a:solidFill>
                  <a:schemeClr val="bg1"/>
                </a:solidFill>
                <a:latin typeface="Meiryo" charset="-128"/>
                <a:ea typeface="Meiryo" charset="-128"/>
                <a:cs typeface="Meiryo" charset="-128"/>
              </a:rPr>
              <a:t>午前診療：</a:t>
            </a:r>
            <a:r>
              <a:rPr kumimoji="1" lang="en-US" altLang="ja-JP" sz="634" dirty="0">
                <a:solidFill>
                  <a:schemeClr val="bg1"/>
                </a:solidFill>
                <a:latin typeface="Meiryo" charset="-128"/>
                <a:ea typeface="Meiryo" charset="-128"/>
                <a:cs typeface="Meiryo" charset="-128"/>
              </a:rPr>
              <a:t>00:00</a:t>
            </a:r>
            <a:r>
              <a:rPr kumimoji="1" lang="ja-JP" altLang="en-US" sz="634" dirty="0">
                <a:solidFill>
                  <a:schemeClr val="bg1"/>
                </a:solidFill>
                <a:latin typeface="Meiryo" charset="-128"/>
                <a:ea typeface="Meiryo" charset="-128"/>
                <a:cs typeface="Meiryo" charset="-128"/>
              </a:rPr>
              <a:t>～</a:t>
            </a:r>
            <a:r>
              <a:rPr kumimoji="1" lang="en-US" altLang="ja-JP" sz="634" dirty="0">
                <a:solidFill>
                  <a:schemeClr val="bg1"/>
                </a:solidFill>
                <a:latin typeface="Meiryo" charset="-128"/>
                <a:ea typeface="Meiryo" charset="-128"/>
                <a:cs typeface="Meiryo" charset="-128"/>
              </a:rPr>
              <a:t>00:00 </a:t>
            </a:r>
            <a:r>
              <a:rPr kumimoji="1" lang="ja-JP" altLang="en-US" sz="634" dirty="0">
                <a:solidFill>
                  <a:schemeClr val="bg1"/>
                </a:solidFill>
                <a:latin typeface="Meiryo" charset="-128"/>
                <a:ea typeface="Meiryo" charset="-128"/>
                <a:cs typeface="Meiryo" charset="-128"/>
              </a:rPr>
              <a:t>午後診療：</a:t>
            </a:r>
            <a:r>
              <a:rPr kumimoji="1" lang="en-US" altLang="ja-JP" sz="634" dirty="0">
                <a:solidFill>
                  <a:schemeClr val="bg1"/>
                </a:solidFill>
                <a:latin typeface="Meiryo" charset="-128"/>
                <a:ea typeface="Meiryo" charset="-128"/>
                <a:cs typeface="Meiryo" charset="-128"/>
              </a:rPr>
              <a:t>00:00</a:t>
            </a:r>
            <a:r>
              <a:rPr kumimoji="1" lang="ja-JP" altLang="en-US" sz="634" dirty="0">
                <a:solidFill>
                  <a:schemeClr val="bg1"/>
                </a:solidFill>
                <a:latin typeface="Meiryo" charset="-128"/>
                <a:ea typeface="Meiryo" charset="-128"/>
                <a:cs typeface="Meiryo" charset="-128"/>
              </a:rPr>
              <a:t>～</a:t>
            </a:r>
            <a:r>
              <a:rPr kumimoji="1" lang="en-US" altLang="ja-JP" sz="634" dirty="0">
                <a:solidFill>
                  <a:schemeClr val="bg1"/>
                </a:solidFill>
                <a:latin typeface="Meiryo" charset="-128"/>
                <a:ea typeface="Meiryo" charset="-128"/>
                <a:cs typeface="Meiryo" charset="-128"/>
              </a:rPr>
              <a:t>00:00</a:t>
            </a:r>
            <a:endParaRPr kumimoji="1" lang="ja-JP" altLang="en-US" sz="634" dirty="0">
              <a:solidFill>
                <a:schemeClr val="bg1"/>
              </a:solidFill>
              <a:latin typeface="Meiryo" charset="-128"/>
              <a:ea typeface="Meiryo" charset="-128"/>
              <a:cs typeface="Meiryo" charset="-128"/>
            </a:endParaRPr>
          </a:p>
        </p:txBody>
      </p:sp>
      <p:sp>
        <p:nvSpPr>
          <p:cNvPr id="235" name="テキスト ボックス 234"/>
          <p:cNvSpPr txBox="1"/>
          <p:nvPr/>
        </p:nvSpPr>
        <p:spPr>
          <a:xfrm>
            <a:off x="7964389" y="7271992"/>
            <a:ext cx="585160" cy="1791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564" spc="-42" dirty="0">
                <a:solidFill>
                  <a:schemeClr val="bg1"/>
                </a:solidFill>
                <a:latin typeface="Meiryo" charset="-128"/>
                <a:ea typeface="Meiryo" charset="-128"/>
                <a:cs typeface="Meiryo" charset="-128"/>
              </a:rPr>
              <a:t>休　診　日：</a:t>
            </a:r>
          </a:p>
        </p:txBody>
      </p:sp>
      <p:sp>
        <p:nvSpPr>
          <p:cNvPr id="236" name="テキスト ボックス 235"/>
          <p:cNvSpPr txBox="1"/>
          <p:nvPr/>
        </p:nvSpPr>
        <p:spPr>
          <a:xfrm>
            <a:off x="8368821" y="7271992"/>
            <a:ext cx="401072" cy="1791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564" dirty="0">
                <a:solidFill>
                  <a:schemeClr val="bg1"/>
                </a:solidFill>
                <a:latin typeface="Meiryo" charset="-128"/>
                <a:ea typeface="Meiryo" charset="-128"/>
                <a:cs typeface="Meiryo" charset="-128"/>
              </a:rPr>
              <a:t>◯曜日</a:t>
            </a:r>
            <a:endParaRPr kumimoji="1" lang="en-US" altLang="ja-JP" sz="564" dirty="0">
              <a:solidFill>
                <a:schemeClr val="bg1"/>
              </a:solidFill>
              <a:latin typeface="Meiryo" charset="-128"/>
              <a:ea typeface="Meiryo" charset="-128"/>
              <a:cs typeface="Meiryo" charset="-128"/>
            </a:endParaRPr>
          </a:p>
        </p:txBody>
      </p:sp>
      <p:sp>
        <p:nvSpPr>
          <p:cNvPr id="237" name="テキスト ボックス 236"/>
          <p:cNvSpPr txBox="1"/>
          <p:nvPr/>
        </p:nvSpPr>
        <p:spPr>
          <a:xfrm>
            <a:off x="5646892" y="3178450"/>
            <a:ext cx="982577" cy="3363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ja-JP" altLang="en-US" sz="1057" spc="493" dirty="0">
                <a:solidFill>
                  <a:schemeClr val="bg1"/>
                </a:solidFill>
                <a:latin typeface="Meiryo" charset="-128"/>
                <a:ea typeface="Meiryo" charset="-128"/>
                <a:cs typeface="Meiryo" charset="-128"/>
              </a:rPr>
              <a:t>診療内容</a:t>
            </a:r>
          </a:p>
        </p:txBody>
      </p:sp>
    </p:spTree>
    <p:extLst>
      <p:ext uri="{BB962C8B-B14F-4D97-AF65-F5344CB8AC3E}">
        <p14:creationId xmlns:p14="http://schemas.microsoft.com/office/powerpoint/2010/main" val="19040117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6" name="図 115">
            <a:extLst>
              <a:ext uri="{FF2B5EF4-FFF2-40B4-BE49-F238E27FC236}">
                <a16:creationId xmlns:a16="http://schemas.microsoft.com/office/drawing/2014/main" id="{BCC82AEB-C8BF-49AD-BC8E-EE42A44B111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558" y="3235492"/>
            <a:ext cx="4805223" cy="227695"/>
          </a:xfrm>
          <a:prstGeom prst="rect">
            <a:avLst/>
          </a:prstGeom>
        </p:spPr>
      </p:pic>
      <p:pic>
        <p:nvPicPr>
          <p:cNvPr id="117" name="図 116">
            <a:extLst>
              <a:ext uri="{FF2B5EF4-FFF2-40B4-BE49-F238E27FC236}">
                <a16:creationId xmlns:a16="http://schemas.microsoft.com/office/drawing/2014/main" id="{5BA9CF4C-6137-4FFA-BB3E-A9A6E289CC0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1022" y="12332"/>
            <a:ext cx="2663601" cy="3054549"/>
          </a:xfrm>
          <a:prstGeom prst="rect">
            <a:avLst/>
          </a:prstGeom>
        </p:spPr>
      </p:pic>
      <p:pic>
        <p:nvPicPr>
          <p:cNvPr id="118" name="図 117">
            <a:extLst>
              <a:ext uri="{FF2B5EF4-FFF2-40B4-BE49-F238E27FC236}">
                <a16:creationId xmlns:a16="http://schemas.microsoft.com/office/drawing/2014/main" id="{70FF60D8-2C54-455B-920B-9C6337AAAA4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6029" y="4086873"/>
            <a:ext cx="4779446" cy="45109"/>
          </a:xfrm>
          <a:prstGeom prst="rect">
            <a:avLst/>
          </a:prstGeom>
        </p:spPr>
      </p:pic>
      <p:pic>
        <p:nvPicPr>
          <p:cNvPr id="119" name="図 118">
            <a:extLst>
              <a:ext uri="{FF2B5EF4-FFF2-40B4-BE49-F238E27FC236}">
                <a16:creationId xmlns:a16="http://schemas.microsoft.com/office/drawing/2014/main" id="{1817C062-E6B2-4F15-887B-5FC3D8A5EE7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6029" y="4274062"/>
            <a:ext cx="3237135" cy="1000999"/>
          </a:xfrm>
          <a:prstGeom prst="rect">
            <a:avLst/>
          </a:prstGeom>
        </p:spPr>
      </p:pic>
      <p:sp>
        <p:nvSpPr>
          <p:cNvPr id="120" name="テキスト ボックス 119">
            <a:extLst>
              <a:ext uri="{FF2B5EF4-FFF2-40B4-BE49-F238E27FC236}">
                <a16:creationId xmlns:a16="http://schemas.microsoft.com/office/drawing/2014/main" id="{0FAFA0B5-0A6F-45AA-A41F-3217AC1B9E9A}"/>
              </a:ext>
            </a:extLst>
          </p:cNvPr>
          <p:cNvSpPr txBox="1"/>
          <p:nvPr/>
        </p:nvSpPr>
        <p:spPr>
          <a:xfrm>
            <a:off x="179318" y="306326"/>
            <a:ext cx="2900153" cy="102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3027" dirty="0">
                <a:solidFill>
                  <a:srgbClr val="4D4D4C"/>
                </a:solidFill>
                <a:latin typeface="Meiryo" charset="-128"/>
                <a:ea typeface="Meiryo" charset="-128"/>
                <a:cs typeface="Meiryo" charset="-128"/>
              </a:rPr>
              <a:t>サンプル</a:t>
            </a:r>
          </a:p>
          <a:p>
            <a:r>
              <a:rPr kumimoji="1" lang="ja-JP" altLang="en-US" sz="3027" dirty="0">
                <a:solidFill>
                  <a:srgbClr val="4D4D4C"/>
                </a:solidFill>
                <a:latin typeface="Meiryo" charset="-128"/>
                <a:ea typeface="Meiryo" charset="-128"/>
                <a:cs typeface="Meiryo" charset="-128"/>
              </a:rPr>
              <a:t>眼科クリニック</a:t>
            </a:r>
          </a:p>
        </p:txBody>
      </p:sp>
      <p:sp>
        <p:nvSpPr>
          <p:cNvPr id="121" name="テキスト ボックス 120">
            <a:extLst>
              <a:ext uri="{FF2B5EF4-FFF2-40B4-BE49-F238E27FC236}">
                <a16:creationId xmlns:a16="http://schemas.microsoft.com/office/drawing/2014/main" id="{786905DC-3E2C-4926-B5AF-976948208FE4}"/>
              </a:ext>
            </a:extLst>
          </p:cNvPr>
          <p:cNvSpPr txBox="1"/>
          <p:nvPr/>
        </p:nvSpPr>
        <p:spPr>
          <a:xfrm>
            <a:off x="239046" y="1280588"/>
            <a:ext cx="2262799" cy="2115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775" b="1" spc="465" dirty="0">
                <a:solidFill>
                  <a:srgbClr val="28A7E2"/>
                </a:solidFill>
                <a:latin typeface="Meiryo" charset="-128"/>
                <a:ea typeface="Meiryo" charset="-128"/>
                <a:cs typeface="Meiryo" charset="-128"/>
              </a:rPr>
              <a:t>SANPLE EYE CLINIC</a:t>
            </a:r>
            <a:endParaRPr kumimoji="1" lang="ja-JP" altLang="en-US" sz="775" b="1" spc="465" dirty="0">
              <a:solidFill>
                <a:srgbClr val="28A7E2"/>
              </a:solidFill>
              <a:latin typeface="Meiryo" charset="-128"/>
              <a:ea typeface="Meiryo" charset="-128"/>
              <a:cs typeface="Meiryo" charset="-128"/>
            </a:endParaRPr>
          </a:p>
        </p:txBody>
      </p:sp>
      <p:sp>
        <p:nvSpPr>
          <p:cNvPr id="122" name="テキスト ボックス 121">
            <a:extLst>
              <a:ext uri="{FF2B5EF4-FFF2-40B4-BE49-F238E27FC236}">
                <a16:creationId xmlns:a16="http://schemas.microsoft.com/office/drawing/2014/main" id="{0B6E974D-21EA-4DF0-9A10-D2A04C839BE2}"/>
              </a:ext>
            </a:extLst>
          </p:cNvPr>
          <p:cNvSpPr txBox="1"/>
          <p:nvPr/>
        </p:nvSpPr>
        <p:spPr>
          <a:xfrm>
            <a:off x="216632" y="1629567"/>
            <a:ext cx="2864887" cy="136191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ja-JP" altLang="en-US" sz="1100" dirty="0">
                <a:solidFill>
                  <a:srgbClr val="4D4D4C"/>
                </a:solidFill>
                <a:latin typeface="Meiryo" charset="-128"/>
                <a:ea typeface="Meiryo" charset="-128"/>
                <a:cs typeface="Meiryo" charset="-128"/>
              </a:rPr>
              <a:t>症状や訴えを詳しくお聞きし、</a:t>
            </a:r>
          </a:p>
          <a:p>
            <a:pPr>
              <a:lnSpc>
                <a:spcPct val="150000"/>
              </a:lnSpc>
            </a:pPr>
            <a:r>
              <a:rPr kumimoji="1" lang="ja-JP" altLang="en-US" sz="1100" dirty="0">
                <a:solidFill>
                  <a:srgbClr val="28A7E2"/>
                </a:solidFill>
                <a:latin typeface="Meiryo" charset="-128"/>
                <a:ea typeface="Meiryo" charset="-128"/>
                <a:cs typeface="Meiryo" charset="-128"/>
              </a:rPr>
              <a:t>患者様個々の眼の状態に適した</a:t>
            </a:r>
          </a:p>
          <a:p>
            <a:pPr>
              <a:lnSpc>
                <a:spcPct val="150000"/>
              </a:lnSpc>
            </a:pPr>
            <a:r>
              <a:rPr kumimoji="1" lang="ja-JP" altLang="en-US" sz="1100" dirty="0">
                <a:solidFill>
                  <a:srgbClr val="28A7E2"/>
                </a:solidFill>
                <a:latin typeface="Meiryo" charset="-128"/>
                <a:ea typeface="Meiryo" charset="-128"/>
                <a:cs typeface="Meiryo" charset="-128"/>
              </a:rPr>
              <a:t>医療の提供</a:t>
            </a:r>
            <a:r>
              <a:rPr kumimoji="1" lang="ja-JP" altLang="en-US" sz="1100" dirty="0">
                <a:solidFill>
                  <a:srgbClr val="4D4D4C"/>
                </a:solidFill>
                <a:latin typeface="Meiryo" charset="-128"/>
                <a:ea typeface="Meiryo" charset="-128"/>
                <a:cs typeface="Meiryo" charset="-128"/>
              </a:rPr>
              <a:t>を心がけております。</a:t>
            </a:r>
          </a:p>
          <a:p>
            <a:pPr>
              <a:lnSpc>
                <a:spcPct val="150000"/>
              </a:lnSpc>
            </a:pPr>
            <a:r>
              <a:rPr kumimoji="1" lang="ja-JP" altLang="en-US" sz="1100" dirty="0">
                <a:solidFill>
                  <a:srgbClr val="4D4D4C"/>
                </a:solidFill>
                <a:latin typeface="Meiryo" charset="-128"/>
                <a:ea typeface="Meiryo" charset="-128"/>
                <a:cs typeface="Meiryo" charset="-128"/>
              </a:rPr>
              <a:t>目に関して変調、不安を感じたら、</a:t>
            </a:r>
          </a:p>
          <a:p>
            <a:pPr>
              <a:lnSpc>
                <a:spcPct val="150000"/>
              </a:lnSpc>
            </a:pPr>
            <a:r>
              <a:rPr kumimoji="1" lang="ja-JP" altLang="en-US" sz="1100" dirty="0">
                <a:solidFill>
                  <a:srgbClr val="4D4D4C"/>
                </a:solidFill>
                <a:latin typeface="Meiryo" charset="-128"/>
                <a:ea typeface="Meiryo" charset="-128"/>
                <a:cs typeface="Meiryo" charset="-128"/>
              </a:rPr>
              <a:t>些細な事でも、お気軽にご相談ください。</a:t>
            </a:r>
          </a:p>
        </p:txBody>
      </p:sp>
      <p:sp>
        <p:nvSpPr>
          <p:cNvPr id="123" name="テキスト ボックス 122">
            <a:extLst>
              <a:ext uri="{FF2B5EF4-FFF2-40B4-BE49-F238E27FC236}">
                <a16:creationId xmlns:a16="http://schemas.microsoft.com/office/drawing/2014/main" id="{8241DA5B-3C33-4C85-B51E-FF1AF4E63897}"/>
              </a:ext>
            </a:extLst>
          </p:cNvPr>
          <p:cNvSpPr txBox="1"/>
          <p:nvPr/>
        </p:nvSpPr>
        <p:spPr>
          <a:xfrm>
            <a:off x="216632" y="3490912"/>
            <a:ext cx="4985917" cy="5151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ja-JP" altLang="en-US" sz="916" spc="14" dirty="0">
                <a:solidFill>
                  <a:srgbClr val="4D4D4C"/>
                </a:solidFill>
                <a:latin typeface="Meiryo" charset="-128"/>
                <a:ea typeface="Meiryo" charset="-128"/>
                <a:cs typeface="Meiryo" charset="-128"/>
              </a:rPr>
              <a:t>○ 一般眼科治療　○ 白内障・緑内障　○ ドライアイ・眼精疲労　○ 結膜炎・ものもらい</a:t>
            </a:r>
          </a:p>
          <a:p>
            <a:pPr>
              <a:lnSpc>
                <a:spcPct val="150000"/>
              </a:lnSpc>
            </a:pPr>
            <a:r>
              <a:rPr kumimoji="1" lang="ja-JP" altLang="en-US" sz="916" spc="14" dirty="0">
                <a:solidFill>
                  <a:srgbClr val="4D4D4C"/>
                </a:solidFill>
                <a:latin typeface="Meiryo" charset="-128"/>
                <a:ea typeface="Meiryo" charset="-128"/>
                <a:cs typeface="Meiryo" charset="-128"/>
              </a:rPr>
              <a:t>○ アレルギー・花粉症　○ 糖尿病網膜症　○ 眼鏡・コンタクトレンズ処方　等</a:t>
            </a:r>
          </a:p>
        </p:txBody>
      </p:sp>
      <p:sp>
        <p:nvSpPr>
          <p:cNvPr id="124" name="テキスト ボックス 123">
            <a:extLst>
              <a:ext uri="{FF2B5EF4-FFF2-40B4-BE49-F238E27FC236}">
                <a16:creationId xmlns:a16="http://schemas.microsoft.com/office/drawing/2014/main" id="{309F77EC-9E61-4B63-A95E-482735710110}"/>
              </a:ext>
            </a:extLst>
          </p:cNvPr>
          <p:cNvSpPr txBox="1"/>
          <p:nvPr/>
        </p:nvSpPr>
        <p:spPr>
          <a:xfrm>
            <a:off x="358727" y="4675071"/>
            <a:ext cx="1067921" cy="2115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775" dirty="0">
                <a:solidFill>
                  <a:srgbClr val="757474"/>
                </a:solidFill>
                <a:latin typeface="Meiryo" charset="-128"/>
                <a:ea typeface="Meiryo" charset="-128"/>
                <a:cs typeface="Meiryo" charset="-128"/>
              </a:rPr>
              <a:t>午前（</a:t>
            </a:r>
            <a:r>
              <a:rPr kumimoji="1" lang="en-US" altLang="ja-JP" sz="775" dirty="0">
                <a:solidFill>
                  <a:srgbClr val="757474"/>
                </a:solidFill>
                <a:latin typeface="Meiryo" charset="-128"/>
                <a:ea typeface="Meiryo" charset="-128"/>
                <a:cs typeface="Meiryo" charset="-128"/>
              </a:rPr>
              <a:t>0</a:t>
            </a:r>
            <a:r>
              <a:rPr kumimoji="1" lang="ja-JP" altLang="en-US" sz="775" dirty="0">
                <a:solidFill>
                  <a:srgbClr val="757474"/>
                </a:solidFill>
                <a:latin typeface="Meiryo" charset="-128"/>
                <a:ea typeface="Meiryo" charset="-128"/>
                <a:cs typeface="Meiryo" charset="-128"/>
              </a:rPr>
              <a:t>時～</a:t>
            </a:r>
            <a:r>
              <a:rPr kumimoji="1" lang="en-US" altLang="ja-JP" sz="775" dirty="0">
                <a:solidFill>
                  <a:srgbClr val="757474"/>
                </a:solidFill>
                <a:latin typeface="Meiryo" charset="-128"/>
                <a:ea typeface="Meiryo" charset="-128"/>
                <a:cs typeface="Meiryo" charset="-128"/>
              </a:rPr>
              <a:t>00</a:t>
            </a:r>
            <a:r>
              <a:rPr kumimoji="1" lang="ja-JP" altLang="en-US" sz="775" dirty="0">
                <a:solidFill>
                  <a:srgbClr val="757474"/>
                </a:solidFill>
                <a:latin typeface="Meiryo" charset="-128"/>
                <a:ea typeface="Meiryo" charset="-128"/>
                <a:cs typeface="Meiryo" charset="-128"/>
              </a:rPr>
              <a:t>時）</a:t>
            </a:r>
          </a:p>
        </p:txBody>
      </p:sp>
      <p:sp>
        <p:nvSpPr>
          <p:cNvPr id="125" name="テキスト ボックス 124">
            <a:extLst>
              <a:ext uri="{FF2B5EF4-FFF2-40B4-BE49-F238E27FC236}">
                <a16:creationId xmlns:a16="http://schemas.microsoft.com/office/drawing/2014/main" id="{9C890A8E-1B78-4AFD-A079-B97C030D28B3}"/>
              </a:ext>
            </a:extLst>
          </p:cNvPr>
          <p:cNvSpPr txBox="1"/>
          <p:nvPr/>
        </p:nvSpPr>
        <p:spPr>
          <a:xfrm>
            <a:off x="358726" y="5003175"/>
            <a:ext cx="1130438" cy="2115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775" dirty="0">
                <a:solidFill>
                  <a:srgbClr val="757474"/>
                </a:solidFill>
                <a:latin typeface="Meiryo" charset="-128"/>
                <a:ea typeface="Meiryo" charset="-128"/>
                <a:cs typeface="Meiryo" charset="-128"/>
              </a:rPr>
              <a:t>午前（</a:t>
            </a:r>
            <a:r>
              <a:rPr kumimoji="1" lang="en-US" altLang="ja-JP" sz="775" dirty="0">
                <a:solidFill>
                  <a:srgbClr val="757474"/>
                </a:solidFill>
                <a:latin typeface="Meiryo" charset="-128"/>
                <a:ea typeface="Meiryo" charset="-128"/>
                <a:cs typeface="Meiryo" charset="-128"/>
              </a:rPr>
              <a:t>00</a:t>
            </a:r>
            <a:r>
              <a:rPr kumimoji="1" lang="ja-JP" altLang="en-US" sz="775" dirty="0">
                <a:solidFill>
                  <a:srgbClr val="757474"/>
                </a:solidFill>
                <a:latin typeface="Meiryo" charset="-128"/>
                <a:ea typeface="Meiryo" charset="-128"/>
                <a:cs typeface="Meiryo" charset="-128"/>
              </a:rPr>
              <a:t>時～</a:t>
            </a:r>
            <a:r>
              <a:rPr kumimoji="1" lang="en-US" altLang="ja-JP" sz="775" dirty="0">
                <a:solidFill>
                  <a:srgbClr val="757474"/>
                </a:solidFill>
                <a:latin typeface="Meiryo" charset="-128"/>
                <a:ea typeface="Meiryo" charset="-128"/>
                <a:cs typeface="Meiryo" charset="-128"/>
              </a:rPr>
              <a:t>00</a:t>
            </a:r>
            <a:r>
              <a:rPr kumimoji="1" lang="ja-JP" altLang="en-US" sz="775" dirty="0">
                <a:solidFill>
                  <a:srgbClr val="757474"/>
                </a:solidFill>
                <a:latin typeface="Meiryo" charset="-128"/>
                <a:ea typeface="Meiryo" charset="-128"/>
                <a:cs typeface="Meiryo" charset="-128"/>
              </a:rPr>
              <a:t>時）</a:t>
            </a:r>
          </a:p>
        </p:txBody>
      </p:sp>
      <p:sp>
        <p:nvSpPr>
          <p:cNvPr id="126" name="テキスト ボックス 125">
            <a:extLst>
              <a:ext uri="{FF2B5EF4-FFF2-40B4-BE49-F238E27FC236}">
                <a16:creationId xmlns:a16="http://schemas.microsoft.com/office/drawing/2014/main" id="{8F3085A4-723D-41C6-A286-F677DA016CA6}"/>
              </a:ext>
            </a:extLst>
          </p:cNvPr>
          <p:cNvSpPr txBox="1"/>
          <p:nvPr/>
        </p:nvSpPr>
        <p:spPr>
          <a:xfrm>
            <a:off x="1457569" y="4665044"/>
            <a:ext cx="328936" cy="2659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128" dirty="0">
                <a:solidFill>
                  <a:srgbClr val="28A7E2"/>
                </a:solidFill>
                <a:latin typeface="Meiryo" charset="-128"/>
                <a:ea typeface="Meiryo" charset="-128"/>
                <a:cs typeface="Meiryo" charset="-128"/>
              </a:rPr>
              <a:t>○</a:t>
            </a:r>
          </a:p>
        </p:txBody>
      </p:sp>
      <p:sp>
        <p:nvSpPr>
          <p:cNvPr id="127" name="テキスト ボックス 126">
            <a:extLst>
              <a:ext uri="{FF2B5EF4-FFF2-40B4-BE49-F238E27FC236}">
                <a16:creationId xmlns:a16="http://schemas.microsoft.com/office/drawing/2014/main" id="{A05DF838-7DDF-45FA-9430-0FEA52FC4E2A}"/>
              </a:ext>
            </a:extLst>
          </p:cNvPr>
          <p:cNvSpPr txBox="1"/>
          <p:nvPr/>
        </p:nvSpPr>
        <p:spPr>
          <a:xfrm>
            <a:off x="1754019" y="4665044"/>
            <a:ext cx="328936" cy="2659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128" dirty="0">
                <a:solidFill>
                  <a:srgbClr val="28A7E2"/>
                </a:solidFill>
                <a:latin typeface="Meiryo" charset="-128"/>
                <a:ea typeface="Meiryo" charset="-128"/>
                <a:cs typeface="Meiryo" charset="-128"/>
              </a:rPr>
              <a:t>○</a:t>
            </a:r>
          </a:p>
        </p:txBody>
      </p:sp>
      <p:sp>
        <p:nvSpPr>
          <p:cNvPr id="128" name="テキスト ボックス 127">
            <a:extLst>
              <a:ext uri="{FF2B5EF4-FFF2-40B4-BE49-F238E27FC236}">
                <a16:creationId xmlns:a16="http://schemas.microsoft.com/office/drawing/2014/main" id="{F3934110-190A-494C-94DE-1CF417C09498}"/>
              </a:ext>
            </a:extLst>
          </p:cNvPr>
          <p:cNvSpPr txBox="1"/>
          <p:nvPr/>
        </p:nvSpPr>
        <p:spPr>
          <a:xfrm>
            <a:off x="2341582" y="4665044"/>
            <a:ext cx="328936" cy="2659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128" dirty="0">
                <a:solidFill>
                  <a:srgbClr val="28A7E2"/>
                </a:solidFill>
                <a:latin typeface="Meiryo" charset="-128"/>
                <a:ea typeface="Meiryo" charset="-128"/>
                <a:cs typeface="Meiryo" charset="-128"/>
              </a:rPr>
              <a:t>○</a:t>
            </a:r>
          </a:p>
        </p:txBody>
      </p:sp>
      <p:sp>
        <p:nvSpPr>
          <p:cNvPr id="129" name="テキスト ボックス 128">
            <a:extLst>
              <a:ext uri="{FF2B5EF4-FFF2-40B4-BE49-F238E27FC236}">
                <a16:creationId xmlns:a16="http://schemas.microsoft.com/office/drawing/2014/main" id="{B066B52D-075E-4459-B712-65631D37994C}"/>
              </a:ext>
            </a:extLst>
          </p:cNvPr>
          <p:cNvSpPr txBox="1"/>
          <p:nvPr/>
        </p:nvSpPr>
        <p:spPr>
          <a:xfrm>
            <a:off x="2633592" y="4665044"/>
            <a:ext cx="328936" cy="2659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128" dirty="0">
                <a:solidFill>
                  <a:srgbClr val="28A7E2"/>
                </a:solidFill>
                <a:latin typeface="Meiryo" charset="-128"/>
                <a:ea typeface="Meiryo" charset="-128"/>
                <a:cs typeface="Meiryo" charset="-128"/>
              </a:rPr>
              <a:t>○</a:t>
            </a:r>
          </a:p>
        </p:txBody>
      </p:sp>
      <p:sp>
        <p:nvSpPr>
          <p:cNvPr id="130" name="テキスト ボックス 129">
            <a:extLst>
              <a:ext uri="{FF2B5EF4-FFF2-40B4-BE49-F238E27FC236}">
                <a16:creationId xmlns:a16="http://schemas.microsoft.com/office/drawing/2014/main" id="{A402A9CF-9C05-45E6-A5DE-9D1AF605FB63}"/>
              </a:ext>
            </a:extLst>
          </p:cNvPr>
          <p:cNvSpPr txBox="1"/>
          <p:nvPr/>
        </p:nvSpPr>
        <p:spPr>
          <a:xfrm>
            <a:off x="2923472" y="4665044"/>
            <a:ext cx="328936" cy="2659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128" dirty="0">
                <a:solidFill>
                  <a:srgbClr val="28A7E2"/>
                </a:solidFill>
                <a:latin typeface="Meiryo" charset="-128"/>
                <a:ea typeface="Meiryo" charset="-128"/>
                <a:cs typeface="Meiryo" charset="-128"/>
              </a:rPr>
              <a:t>○</a:t>
            </a:r>
          </a:p>
        </p:txBody>
      </p:sp>
      <p:sp>
        <p:nvSpPr>
          <p:cNvPr id="131" name="テキスト ボックス 130">
            <a:extLst>
              <a:ext uri="{FF2B5EF4-FFF2-40B4-BE49-F238E27FC236}">
                <a16:creationId xmlns:a16="http://schemas.microsoft.com/office/drawing/2014/main" id="{221CF61C-3C18-46BC-89F0-487F0715C198}"/>
              </a:ext>
            </a:extLst>
          </p:cNvPr>
          <p:cNvSpPr txBox="1"/>
          <p:nvPr/>
        </p:nvSpPr>
        <p:spPr>
          <a:xfrm>
            <a:off x="3218199" y="4665044"/>
            <a:ext cx="328936" cy="2659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128" dirty="0">
                <a:solidFill>
                  <a:srgbClr val="28A7E2"/>
                </a:solidFill>
                <a:latin typeface="Meiryo" charset="-128"/>
                <a:ea typeface="Meiryo" charset="-128"/>
                <a:cs typeface="Meiryo" charset="-128"/>
              </a:rPr>
              <a:t>○</a:t>
            </a:r>
          </a:p>
        </p:txBody>
      </p:sp>
      <p:sp>
        <p:nvSpPr>
          <p:cNvPr id="132" name="テキスト ボックス 131">
            <a:extLst>
              <a:ext uri="{FF2B5EF4-FFF2-40B4-BE49-F238E27FC236}">
                <a16:creationId xmlns:a16="http://schemas.microsoft.com/office/drawing/2014/main" id="{B7419E40-18DF-41B9-8B29-AE6152A43D10}"/>
              </a:ext>
            </a:extLst>
          </p:cNvPr>
          <p:cNvSpPr txBox="1"/>
          <p:nvPr/>
        </p:nvSpPr>
        <p:spPr>
          <a:xfrm>
            <a:off x="1457569" y="5009178"/>
            <a:ext cx="328936" cy="2659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128" dirty="0">
                <a:solidFill>
                  <a:srgbClr val="28A7E2"/>
                </a:solidFill>
                <a:latin typeface="Meiryo" charset="-128"/>
                <a:ea typeface="Meiryo" charset="-128"/>
                <a:cs typeface="Meiryo" charset="-128"/>
              </a:rPr>
              <a:t>○</a:t>
            </a:r>
          </a:p>
        </p:txBody>
      </p:sp>
      <p:sp>
        <p:nvSpPr>
          <p:cNvPr id="133" name="テキスト ボックス 132">
            <a:extLst>
              <a:ext uri="{FF2B5EF4-FFF2-40B4-BE49-F238E27FC236}">
                <a16:creationId xmlns:a16="http://schemas.microsoft.com/office/drawing/2014/main" id="{67D1D513-AC9B-42CF-8875-95985F80E02C}"/>
              </a:ext>
            </a:extLst>
          </p:cNvPr>
          <p:cNvSpPr txBox="1"/>
          <p:nvPr/>
        </p:nvSpPr>
        <p:spPr>
          <a:xfrm>
            <a:off x="1754019" y="5009178"/>
            <a:ext cx="328936" cy="2659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128" dirty="0">
                <a:solidFill>
                  <a:srgbClr val="28A7E2"/>
                </a:solidFill>
                <a:latin typeface="Meiryo" charset="-128"/>
                <a:ea typeface="Meiryo" charset="-128"/>
                <a:cs typeface="Meiryo" charset="-128"/>
              </a:rPr>
              <a:t>○</a:t>
            </a:r>
          </a:p>
        </p:txBody>
      </p:sp>
      <p:sp>
        <p:nvSpPr>
          <p:cNvPr id="134" name="テキスト ボックス 133">
            <a:extLst>
              <a:ext uri="{FF2B5EF4-FFF2-40B4-BE49-F238E27FC236}">
                <a16:creationId xmlns:a16="http://schemas.microsoft.com/office/drawing/2014/main" id="{5BBBF230-2C78-46D8-9C6B-854D225673C2}"/>
              </a:ext>
            </a:extLst>
          </p:cNvPr>
          <p:cNvSpPr txBox="1"/>
          <p:nvPr/>
        </p:nvSpPr>
        <p:spPr>
          <a:xfrm>
            <a:off x="2341582" y="5009178"/>
            <a:ext cx="328936" cy="2659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128" dirty="0">
                <a:solidFill>
                  <a:srgbClr val="28A7E2"/>
                </a:solidFill>
                <a:latin typeface="Meiryo" charset="-128"/>
                <a:ea typeface="Meiryo" charset="-128"/>
                <a:cs typeface="Meiryo" charset="-128"/>
              </a:rPr>
              <a:t>○</a:t>
            </a:r>
          </a:p>
        </p:txBody>
      </p:sp>
      <p:sp>
        <p:nvSpPr>
          <p:cNvPr id="135" name="テキスト ボックス 134">
            <a:extLst>
              <a:ext uri="{FF2B5EF4-FFF2-40B4-BE49-F238E27FC236}">
                <a16:creationId xmlns:a16="http://schemas.microsoft.com/office/drawing/2014/main" id="{94A616E5-9E1C-4200-8770-C6AD743852C3}"/>
              </a:ext>
            </a:extLst>
          </p:cNvPr>
          <p:cNvSpPr txBox="1"/>
          <p:nvPr/>
        </p:nvSpPr>
        <p:spPr>
          <a:xfrm>
            <a:off x="2633592" y="5009178"/>
            <a:ext cx="328936" cy="2659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128" dirty="0">
                <a:solidFill>
                  <a:srgbClr val="28A7E2"/>
                </a:solidFill>
                <a:latin typeface="Meiryo" charset="-128"/>
                <a:ea typeface="Meiryo" charset="-128"/>
                <a:cs typeface="Meiryo" charset="-128"/>
              </a:rPr>
              <a:t>○</a:t>
            </a:r>
          </a:p>
        </p:txBody>
      </p:sp>
      <p:sp>
        <p:nvSpPr>
          <p:cNvPr id="136" name="テキスト ボックス 135">
            <a:extLst>
              <a:ext uri="{FF2B5EF4-FFF2-40B4-BE49-F238E27FC236}">
                <a16:creationId xmlns:a16="http://schemas.microsoft.com/office/drawing/2014/main" id="{E169B4CD-9A39-472F-BDDE-A5A4271B3CEB}"/>
              </a:ext>
            </a:extLst>
          </p:cNvPr>
          <p:cNvSpPr txBox="1"/>
          <p:nvPr/>
        </p:nvSpPr>
        <p:spPr>
          <a:xfrm>
            <a:off x="2923472" y="5009178"/>
            <a:ext cx="328936" cy="2659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128" dirty="0">
                <a:solidFill>
                  <a:srgbClr val="28A7E2"/>
                </a:solidFill>
                <a:latin typeface="Meiryo" charset="-128"/>
                <a:ea typeface="Meiryo" charset="-128"/>
                <a:cs typeface="Meiryo" charset="-128"/>
              </a:rPr>
              <a:t>○</a:t>
            </a:r>
          </a:p>
        </p:txBody>
      </p:sp>
      <p:sp>
        <p:nvSpPr>
          <p:cNvPr id="137" name="テキスト ボックス 136">
            <a:extLst>
              <a:ext uri="{FF2B5EF4-FFF2-40B4-BE49-F238E27FC236}">
                <a16:creationId xmlns:a16="http://schemas.microsoft.com/office/drawing/2014/main" id="{AF61E677-A900-4A69-AB9C-8564F7D7965D}"/>
              </a:ext>
            </a:extLst>
          </p:cNvPr>
          <p:cNvSpPr txBox="1"/>
          <p:nvPr/>
        </p:nvSpPr>
        <p:spPr>
          <a:xfrm>
            <a:off x="3218199" y="5009178"/>
            <a:ext cx="328936" cy="2659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128" dirty="0">
                <a:solidFill>
                  <a:srgbClr val="28A7E2"/>
                </a:solidFill>
                <a:latin typeface="Meiryo" charset="-128"/>
                <a:ea typeface="Meiryo" charset="-128"/>
                <a:cs typeface="Meiryo" charset="-128"/>
              </a:rPr>
              <a:t>○</a:t>
            </a:r>
          </a:p>
        </p:txBody>
      </p:sp>
      <p:sp>
        <p:nvSpPr>
          <p:cNvPr id="138" name="テキスト ボックス 137">
            <a:extLst>
              <a:ext uri="{FF2B5EF4-FFF2-40B4-BE49-F238E27FC236}">
                <a16:creationId xmlns:a16="http://schemas.microsoft.com/office/drawing/2014/main" id="{BEEEC1D6-C4B7-40B5-B9BF-E0F1924F917C}"/>
              </a:ext>
            </a:extLst>
          </p:cNvPr>
          <p:cNvSpPr txBox="1"/>
          <p:nvPr/>
        </p:nvSpPr>
        <p:spPr>
          <a:xfrm>
            <a:off x="2047741" y="4665044"/>
            <a:ext cx="328936" cy="2659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128" dirty="0">
                <a:solidFill>
                  <a:srgbClr val="28A7E2"/>
                </a:solidFill>
                <a:latin typeface="Meiryo" charset="-128"/>
                <a:ea typeface="Meiryo" charset="-128"/>
                <a:cs typeface="Meiryo" charset="-128"/>
              </a:rPr>
              <a:t>—</a:t>
            </a:r>
            <a:endParaRPr kumimoji="1" lang="ja-JP" altLang="en-US" sz="1128" dirty="0">
              <a:solidFill>
                <a:srgbClr val="28A7E2"/>
              </a:solidFill>
              <a:latin typeface="Meiryo" charset="-128"/>
              <a:ea typeface="Meiryo" charset="-128"/>
              <a:cs typeface="Meiryo" charset="-128"/>
            </a:endParaRPr>
          </a:p>
        </p:txBody>
      </p:sp>
      <p:sp>
        <p:nvSpPr>
          <p:cNvPr id="139" name="テキスト ボックス 138">
            <a:extLst>
              <a:ext uri="{FF2B5EF4-FFF2-40B4-BE49-F238E27FC236}">
                <a16:creationId xmlns:a16="http://schemas.microsoft.com/office/drawing/2014/main" id="{B459D5AE-2696-4FC8-9580-0A1A634D1B6D}"/>
              </a:ext>
            </a:extLst>
          </p:cNvPr>
          <p:cNvSpPr txBox="1"/>
          <p:nvPr/>
        </p:nvSpPr>
        <p:spPr>
          <a:xfrm>
            <a:off x="2047741" y="5009178"/>
            <a:ext cx="328936" cy="2659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128" dirty="0">
                <a:solidFill>
                  <a:srgbClr val="28A7E2"/>
                </a:solidFill>
                <a:latin typeface="Meiryo" charset="-128"/>
                <a:ea typeface="Meiryo" charset="-128"/>
                <a:cs typeface="Meiryo" charset="-128"/>
              </a:rPr>
              <a:t>—</a:t>
            </a:r>
            <a:endParaRPr kumimoji="1" lang="ja-JP" altLang="en-US" sz="1128" dirty="0">
              <a:solidFill>
                <a:srgbClr val="28A7E2"/>
              </a:solidFill>
              <a:latin typeface="Meiryo" charset="-128"/>
              <a:ea typeface="Meiryo" charset="-128"/>
              <a:cs typeface="Meiryo" charset="-128"/>
            </a:endParaRPr>
          </a:p>
        </p:txBody>
      </p:sp>
      <p:sp>
        <p:nvSpPr>
          <p:cNvPr id="140" name="テキスト ボックス 139">
            <a:extLst>
              <a:ext uri="{FF2B5EF4-FFF2-40B4-BE49-F238E27FC236}">
                <a16:creationId xmlns:a16="http://schemas.microsoft.com/office/drawing/2014/main" id="{EEBE879A-A9D1-46C4-A9EE-DB7535B705A3}"/>
              </a:ext>
            </a:extLst>
          </p:cNvPr>
          <p:cNvSpPr txBox="1"/>
          <p:nvPr/>
        </p:nvSpPr>
        <p:spPr>
          <a:xfrm>
            <a:off x="217858" y="5281810"/>
            <a:ext cx="3295307" cy="309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705" dirty="0">
                <a:latin typeface="Meiryo" charset="-128"/>
                <a:ea typeface="Meiryo" charset="-128"/>
                <a:cs typeface="Meiryo" charset="-128"/>
              </a:rPr>
              <a:t>※</a:t>
            </a:r>
            <a:r>
              <a:rPr kumimoji="1" lang="ja-JP" altLang="en-US" sz="705" dirty="0">
                <a:latin typeface="Meiryo" charset="-128"/>
                <a:ea typeface="Meiryo" charset="-128"/>
                <a:cs typeface="Meiryo" charset="-128"/>
              </a:rPr>
              <a:t>注記を入れることができます。　</a:t>
            </a:r>
            <a:r>
              <a:rPr kumimoji="1" lang="en-US" altLang="ja-JP" sz="705" dirty="0">
                <a:latin typeface="Meiryo" charset="-128"/>
                <a:ea typeface="Meiryo" charset="-128"/>
                <a:cs typeface="Meiryo" charset="-128"/>
              </a:rPr>
              <a:t>※</a:t>
            </a:r>
            <a:r>
              <a:rPr kumimoji="1" lang="ja-JP" altLang="en-US" sz="705" dirty="0">
                <a:latin typeface="Meiryo" charset="-128"/>
                <a:ea typeface="Meiryo" charset="-128"/>
                <a:cs typeface="Meiryo" charset="-128"/>
              </a:rPr>
              <a:t>注記を入れることができます。　</a:t>
            </a:r>
          </a:p>
          <a:p>
            <a:r>
              <a:rPr kumimoji="1" lang="en-US" altLang="ja-JP" sz="705" dirty="0">
                <a:latin typeface="Meiryo" charset="-128"/>
                <a:ea typeface="Meiryo" charset="-128"/>
                <a:cs typeface="Meiryo" charset="-128"/>
              </a:rPr>
              <a:t>※</a:t>
            </a:r>
            <a:r>
              <a:rPr kumimoji="1" lang="ja-JP" altLang="en-US" sz="705" dirty="0">
                <a:latin typeface="Meiryo" charset="-128"/>
                <a:ea typeface="Meiryo" charset="-128"/>
                <a:cs typeface="Meiryo" charset="-128"/>
              </a:rPr>
              <a:t>注記を入れることができます。</a:t>
            </a:r>
          </a:p>
        </p:txBody>
      </p:sp>
      <p:sp>
        <p:nvSpPr>
          <p:cNvPr id="141" name="テキスト ボックス 140">
            <a:extLst>
              <a:ext uri="{FF2B5EF4-FFF2-40B4-BE49-F238E27FC236}">
                <a16:creationId xmlns:a16="http://schemas.microsoft.com/office/drawing/2014/main" id="{7F6845A1-510C-419F-A8C2-F2D42E5C5C82}"/>
              </a:ext>
            </a:extLst>
          </p:cNvPr>
          <p:cNvSpPr txBox="1"/>
          <p:nvPr/>
        </p:nvSpPr>
        <p:spPr>
          <a:xfrm>
            <a:off x="3298358" y="5506774"/>
            <a:ext cx="1814039" cy="9060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ja-JP" altLang="en-US" sz="705" dirty="0">
                <a:latin typeface="Meiryo" charset="-128"/>
                <a:ea typeface="Meiryo" charset="-128"/>
                <a:cs typeface="Meiryo" charset="-128"/>
              </a:rPr>
              <a:t>文字情報を自由に入れることができます。文字情報を自由に入れることができます。文字情報を自由に入れることができます。文字情報を自由に入れることができます。文字情報を自由に入れることができます。</a:t>
            </a:r>
          </a:p>
        </p:txBody>
      </p:sp>
      <p:sp>
        <p:nvSpPr>
          <p:cNvPr id="142" name="正方形/長方形 141">
            <a:extLst>
              <a:ext uri="{FF2B5EF4-FFF2-40B4-BE49-F238E27FC236}">
                <a16:creationId xmlns:a16="http://schemas.microsoft.com/office/drawing/2014/main" id="{1FF9CF57-B88F-400B-B40A-F05FDBF8B0C2}"/>
              </a:ext>
            </a:extLst>
          </p:cNvPr>
          <p:cNvSpPr/>
          <p:nvPr/>
        </p:nvSpPr>
        <p:spPr>
          <a:xfrm>
            <a:off x="3641721" y="4274063"/>
            <a:ext cx="1413755" cy="994859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896"/>
          </a:p>
        </p:txBody>
      </p:sp>
      <p:sp>
        <p:nvSpPr>
          <p:cNvPr id="143" name="正方形/長方形 142">
            <a:extLst>
              <a:ext uri="{FF2B5EF4-FFF2-40B4-BE49-F238E27FC236}">
                <a16:creationId xmlns:a16="http://schemas.microsoft.com/office/drawing/2014/main" id="{CAE0B4DA-5D87-439F-9B7B-E8D6DF9280C6}"/>
              </a:ext>
            </a:extLst>
          </p:cNvPr>
          <p:cNvSpPr/>
          <p:nvPr/>
        </p:nvSpPr>
        <p:spPr>
          <a:xfrm>
            <a:off x="276030" y="5585382"/>
            <a:ext cx="1402459" cy="93157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896"/>
          </a:p>
        </p:txBody>
      </p:sp>
      <p:sp>
        <p:nvSpPr>
          <p:cNvPr id="144" name="正方形/長方形 143">
            <a:extLst>
              <a:ext uri="{FF2B5EF4-FFF2-40B4-BE49-F238E27FC236}">
                <a16:creationId xmlns:a16="http://schemas.microsoft.com/office/drawing/2014/main" id="{578BF299-0059-4A11-ABCE-68C7AED3F4C3}"/>
              </a:ext>
            </a:extLst>
          </p:cNvPr>
          <p:cNvSpPr/>
          <p:nvPr/>
        </p:nvSpPr>
        <p:spPr>
          <a:xfrm>
            <a:off x="1801529" y="5585382"/>
            <a:ext cx="1402459" cy="93157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896"/>
          </a:p>
        </p:txBody>
      </p:sp>
      <p:sp>
        <p:nvSpPr>
          <p:cNvPr id="145" name="テキスト ボックス 144">
            <a:extLst>
              <a:ext uri="{FF2B5EF4-FFF2-40B4-BE49-F238E27FC236}">
                <a16:creationId xmlns:a16="http://schemas.microsoft.com/office/drawing/2014/main" id="{8391DAB6-2A65-4C01-8751-009CA6B60138}"/>
              </a:ext>
            </a:extLst>
          </p:cNvPr>
          <p:cNvSpPr txBox="1"/>
          <p:nvPr/>
        </p:nvSpPr>
        <p:spPr>
          <a:xfrm>
            <a:off x="483680" y="7011463"/>
            <a:ext cx="2177199" cy="3091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9" b="1" dirty="0">
                <a:solidFill>
                  <a:schemeClr val="bg1"/>
                </a:solidFill>
                <a:latin typeface="Meiryo" charset="-128"/>
                <a:ea typeface="Meiryo" charset="-128"/>
                <a:cs typeface="Meiryo" charset="-128"/>
              </a:rPr>
              <a:t>サンプルのクリニック名</a:t>
            </a:r>
          </a:p>
        </p:txBody>
      </p:sp>
      <p:sp>
        <p:nvSpPr>
          <p:cNvPr id="146" name="テキスト ボックス 145">
            <a:extLst>
              <a:ext uri="{FF2B5EF4-FFF2-40B4-BE49-F238E27FC236}">
                <a16:creationId xmlns:a16="http://schemas.microsoft.com/office/drawing/2014/main" id="{EF7DB934-A47B-4AEC-9997-1C4BBB783581}"/>
              </a:ext>
            </a:extLst>
          </p:cNvPr>
          <p:cNvSpPr txBox="1"/>
          <p:nvPr/>
        </p:nvSpPr>
        <p:spPr>
          <a:xfrm>
            <a:off x="2578244" y="6872168"/>
            <a:ext cx="1433406" cy="1791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564" dirty="0">
                <a:solidFill>
                  <a:schemeClr val="bg1"/>
                </a:solidFill>
                <a:latin typeface="Meiryo" charset="-128"/>
                <a:ea typeface="Meiryo" charset="-128"/>
                <a:cs typeface="Meiryo" charset="-128"/>
              </a:rPr>
              <a:t>〒</a:t>
            </a:r>
            <a:r>
              <a:rPr kumimoji="1" lang="en-US" altLang="ja-JP" sz="564" dirty="0">
                <a:solidFill>
                  <a:schemeClr val="bg1"/>
                </a:solidFill>
                <a:latin typeface="Meiryo" charset="-128"/>
                <a:ea typeface="Meiryo" charset="-128"/>
                <a:cs typeface="Meiryo" charset="-128"/>
              </a:rPr>
              <a:t>154-0011 </a:t>
            </a:r>
            <a:r>
              <a:rPr kumimoji="1" lang="ja-JP" altLang="en-US" sz="564" dirty="0">
                <a:solidFill>
                  <a:schemeClr val="bg1"/>
                </a:solidFill>
                <a:latin typeface="Meiryo" charset="-128"/>
                <a:ea typeface="Meiryo" charset="-128"/>
                <a:cs typeface="Meiryo" charset="-128"/>
              </a:rPr>
              <a:t>東京都世田谷区</a:t>
            </a:r>
            <a:r>
              <a:rPr kumimoji="1" lang="en-US" altLang="ja-JP" sz="564" dirty="0">
                <a:solidFill>
                  <a:schemeClr val="bg1"/>
                </a:solidFill>
                <a:latin typeface="Meiryo" charset="-128"/>
                <a:ea typeface="Meiryo" charset="-128"/>
                <a:cs typeface="Meiryo" charset="-128"/>
              </a:rPr>
              <a:t>123-456</a:t>
            </a:r>
            <a:endParaRPr kumimoji="1" lang="ja-JP" altLang="en-US" sz="564" dirty="0">
              <a:solidFill>
                <a:schemeClr val="bg1"/>
              </a:solidFill>
              <a:latin typeface="Meiryo" charset="-128"/>
              <a:ea typeface="Meiryo" charset="-128"/>
              <a:cs typeface="Meiryo" charset="-128"/>
            </a:endParaRPr>
          </a:p>
        </p:txBody>
      </p:sp>
      <p:sp>
        <p:nvSpPr>
          <p:cNvPr id="147" name="テキスト ボックス 146">
            <a:extLst>
              <a:ext uri="{FF2B5EF4-FFF2-40B4-BE49-F238E27FC236}">
                <a16:creationId xmlns:a16="http://schemas.microsoft.com/office/drawing/2014/main" id="{5D690343-0DEB-4197-91E0-1909C6389A2F}"/>
              </a:ext>
            </a:extLst>
          </p:cNvPr>
          <p:cNvSpPr txBox="1"/>
          <p:nvPr/>
        </p:nvSpPr>
        <p:spPr>
          <a:xfrm>
            <a:off x="2578244" y="6970904"/>
            <a:ext cx="1619354" cy="25500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057" dirty="0">
                <a:solidFill>
                  <a:schemeClr val="bg1"/>
                </a:solidFill>
                <a:latin typeface="Meiryo" charset="-128"/>
                <a:ea typeface="Meiryo" charset="-128"/>
                <a:cs typeface="Meiryo" charset="-128"/>
              </a:rPr>
              <a:t>TEL</a:t>
            </a:r>
            <a:r>
              <a:rPr kumimoji="1" lang="ja-JP" altLang="en-US" sz="1057" dirty="0">
                <a:solidFill>
                  <a:schemeClr val="bg1"/>
                </a:solidFill>
                <a:latin typeface="Meiryo" charset="-128"/>
                <a:ea typeface="Meiryo" charset="-128"/>
                <a:cs typeface="Meiryo" charset="-128"/>
              </a:rPr>
              <a:t>：</a:t>
            </a:r>
            <a:r>
              <a:rPr kumimoji="1" lang="en-US" altLang="ja-JP" sz="1057" dirty="0">
                <a:solidFill>
                  <a:schemeClr val="bg1"/>
                </a:solidFill>
                <a:latin typeface="Meiryo" charset="-128"/>
                <a:ea typeface="Meiryo" charset="-128"/>
                <a:cs typeface="Meiryo" charset="-128"/>
              </a:rPr>
              <a:t>0120-000-0000</a:t>
            </a:r>
            <a:endParaRPr kumimoji="1" lang="ja-JP" altLang="en-US" sz="1057" dirty="0">
              <a:solidFill>
                <a:schemeClr val="bg1"/>
              </a:solidFill>
              <a:latin typeface="Meiryo" charset="-128"/>
              <a:ea typeface="Meiryo" charset="-128"/>
              <a:cs typeface="Meiryo" charset="-128"/>
            </a:endParaRPr>
          </a:p>
        </p:txBody>
      </p:sp>
      <p:sp>
        <p:nvSpPr>
          <p:cNvPr id="148" name="テキスト ボックス 147">
            <a:extLst>
              <a:ext uri="{FF2B5EF4-FFF2-40B4-BE49-F238E27FC236}">
                <a16:creationId xmlns:a16="http://schemas.microsoft.com/office/drawing/2014/main" id="{4A7ED89B-159D-411D-9680-6BAF3E4EED5E}"/>
              </a:ext>
            </a:extLst>
          </p:cNvPr>
          <p:cNvSpPr txBox="1"/>
          <p:nvPr/>
        </p:nvSpPr>
        <p:spPr>
          <a:xfrm>
            <a:off x="2592461" y="7163383"/>
            <a:ext cx="2209259" cy="1899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634" dirty="0">
                <a:solidFill>
                  <a:schemeClr val="bg1"/>
                </a:solidFill>
                <a:latin typeface="Meiryo" charset="-128"/>
                <a:ea typeface="Meiryo" charset="-128"/>
                <a:cs typeface="Meiryo" charset="-128"/>
              </a:rPr>
              <a:t>午前診療：</a:t>
            </a:r>
            <a:r>
              <a:rPr kumimoji="1" lang="en-US" altLang="ja-JP" sz="634" dirty="0">
                <a:solidFill>
                  <a:schemeClr val="bg1"/>
                </a:solidFill>
                <a:latin typeface="Meiryo" charset="-128"/>
                <a:ea typeface="Meiryo" charset="-128"/>
                <a:cs typeface="Meiryo" charset="-128"/>
              </a:rPr>
              <a:t>00:00</a:t>
            </a:r>
            <a:r>
              <a:rPr kumimoji="1" lang="ja-JP" altLang="en-US" sz="634" dirty="0">
                <a:solidFill>
                  <a:schemeClr val="bg1"/>
                </a:solidFill>
                <a:latin typeface="Meiryo" charset="-128"/>
                <a:ea typeface="Meiryo" charset="-128"/>
                <a:cs typeface="Meiryo" charset="-128"/>
              </a:rPr>
              <a:t>～</a:t>
            </a:r>
            <a:r>
              <a:rPr kumimoji="1" lang="en-US" altLang="ja-JP" sz="634" dirty="0">
                <a:solidFill>
                  <a:schemeClr val="bg1"/>
                </a:solidFill>
                <a:latin typeface="Meiryo" charset="-128"/>
                <a:ea typeface="Meiryo" charset="-128"/>
                <a:cs typeface="Meiryo" charset="-128"/>
              </a:rPr>
              <a:t>00:00 </a:t>
            </a:r>
            <a:r>
              <a:rPr kumimoji="1" lang="ja-JP" altLang="en-US" sz="634" dirty="0">
                <a:solidFill>
                  <a:schemeClr val="bg1"/>
                </a:solidFill>
                <a:latin typeface="Meiryo" charset="-128"/>
                <a:ea typeface="Meiryo" charset="-128"/>
                <a:cs typeface="Meiryo" charset="-128"/>
              </a:rPr>
              <a:t>午後診療：</a:t>
            </a:r>
            <a:r>
              <a:rPr kumimoji="1" lang="en-US" altLang="ja-JP" sz="634" dirty="0">
                <a:solidFill>
                  <a:schemeClr val="bg1"/>
                </a:solidFill>
                <a:latin typeface="Meiryo" charset="-128"/>
                <a:ea typeface="Meiryo" charset="-128"/>
                <a:cs typeface="Meiryo" charset="-128"/>
              </a:rPr>
              <a:t>00:00</a:t>
            </a:r>
            <a:r>
              <a:rPr kumimoji="1" lang="ja-JP" altLang="en-US" sz="634" dirty="0">
                <a:solidFill>
                  <a:schemeClr val="bg1"/>
                </a:solidFill>
                <a:latin typeface="Meiryo" charset="-128"/>
                <a:ea typeface="Meiryo" charset="-128"/>
                <a:cs typeface="Meiryo" charset="-128"/>
              </a:rPr>
              <a:t>～</a:t>
            </a:r>
            <a:r>
              <a:rPr kumimoji="1" lang="en-US" altLang="ja-JP" sz="634" dirty="0">
                <a:solidFill>
                  <a:schemeClr val="bg1"/>
                </a:solidFill>
                <a:latin typeface="Meiryo" charset="-128"/>
                <a:ea typeface="Meiryo" charset="-128"/>
                <a:cs typeface="Meiryo" charset="-128"/>
              </a:rPr>
              <a:t>00:00</a:t>
            </a:r>
            <a:endParaRPr kumimoji="1" lang="ja-JP" altLang="en-US" sz="634" dirty="0">
              <a:solidFill>
                <a:schemeClr val="bg1"/>
              </a:solidFill>
              <a:latin typeface="Meiryo" charset="-128"/>
              <a:ea typeface="Meiryo" charset="-128"/>
              <a:cs typeface="Meiryo" charset="-128"/>
            </a:endParaRPr>
          </a:p>
        </p:txBody>
      </p:sp>
      <p:sp>
        <p:nvSpPr>
          <p:cNvPr id="149" name="テキスト ボックス 148">
            <a:extLst>
              <a:ext uri="{FF2B5EF4-FFF2-40B4-BE49-F238E27FC236}">
                <a16:creationId xmlns:a16="http://schemas.microsoft.com/office/drawing/2014/main" id="{B13ACC74-EA91-45E4-82DE-89A4D61FE635}"/>
              </a:ext>
            </a:extLst>
          </p:cNvPr>
          <p:cNvSpPr txBox="1"/>
          <p:nvPr/>
        </p:nvSpPr>
        <p:spPr>
          <a:xfrm>
            <a:off x="2597199" y="7271992"/>
            <a:ext cx="585160" cy="1791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564" spc="-42" dirty="0">
                <a:solidFill>
                  <a:schemeClr val="bg1"/>
                </a:solidFill>
                <a:latin typeface="Meiryo" charset="-128"/>
                <a:ea typeface="Meiryo" charset="-128"/>
                <a:cs typeface="Meiryo" charset="-128"/>
              </a:rPr>
              <a:t>休　診　日：</a:t>
            </a:r>
          </a:p>
        </p:txBody>
      </p:sp>
      <p:sp>
        <p:nvSpPr>
          <p:cNvPr id="150" name="テキスト ボックス 149">
            <a:extLst>
              <a:ext uri="{FF2B5EF4-FFF2-40B4-BE49-F238E27FC236}">
                <a16:creationId xmlns:a16="http://schemas.microsoft.com/office/drawing/2014/main" id="{32C5C411-5F47-4F80-829A-2146D2EA9B54}"/>
              </a:ext>
            </a:extLst>
          </p:cNvPr>
          <p:cNvSpPr txBox="1"/>
          <p:nvPr/>
        </p:nvSpPr>
        <p:spPr>
          <a:xfrm>
            <a:off x="3001631" y="7271992"/>
            <a:ext cx="401072" cy="1791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564" dirty="0">
                <a:solidFill>
                  <a:schemeClr val="bg1"/>
                </a:solidFill>
                <a:latin typeface="Meiryo" charset="-128"/>
                <a:ea typeface="Meiryo" charset="-128"/>
                <a:cs typeface="Meiryo" charset="-128"/>
              </a:rPr>
              <a:t>◯曜日</a:t>
            </a:r>
            <a:endParaRPr kumimoji="1" lang="en-US" altLang="ja-JP" sz="564" dirty="0">
              <a:solidFill>
                <a:schemeClr val="bg1"/>
              </a:solidFill>
              <a:latin typeface="Meiryo" charset="-128"/>
              <a:ea typeface="Meiryo" charset="-128"/>
              <a:cs typeface="Meiryo" charset="-128"/>
            </a:endParaRPr>
          </a:p>
        </p:txBody>
      </p:sp>
      <p:sp>
        <p:nvSpPr>
          <p:cNvPr id="151" name="テキスト ボックス 150">
            <a:extLst>
              <a:ext uri="{FF2B5EF4-FFF2-40B4-BE49-F238E27FC236}">
                <a16:creationId xmlns:a16="http://schemas.microsoft.com/office/drawing/2014/main" id="{4CA77757-335D-4174-9687-04134FA98E16}"/>
              </a:ext>
            </a:extLst>
          </p:cNvPr>
          <p:cNvSpPr txBox="1"/>
          <p:nvPr/>
        </p:nvSpPr>
        <p:spPr>
          <a:xfrm>
            <a:off x="279702" y="3178450"/>
            <a:ext cx="982577" cy="3363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ja-JP" altLang="en-US" sz="1057" spc="493" dirty="0">
                <a:solidFill>
                  <a:schemeClr val="bg1"/>
                </a:solidFill>
                <a:latin typeface="Meiryo" charset="-128"/>
                <a:ea typeface="Meiryo" charset="-128"/>
                <a:cs typeface="Meiryo" charset="-128"/>
              </a:rPr>
              <a:t>診療内容</a:t>
            </a:r>
          </a:p>
        </p:txBody>
      </p:sp>
      <p:pic>
        <p:nvPicPr>
          <p:cNvPr id="152" name="図 151">
            <a:extLst>
              <a:ext uri="{FF2B5EF4-FFF2-40B4-BE49-F238E27FC236}">
                <a16:creationId xmlns:a16="http://schemas.microsoft.com/office/drawing/2014/main" id="{1DAB258D-79E8-4744-898C-5B6118B592F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26748" y="3235492"/>
            <a:ext cx="4805223" cy="227695"/>
          </a:xfrm>
          <a:prstGeom prst="rect">
            <a:avLst/>
          </a:prstGeom>
        </p:spPr>
      </p:pic>
      <p:pic>
        <p:nvPicPr>
          <p:cNvPr id="153" name="図 152">
            <a:extLst>
              <a:ext uri="{FF2B5EF4-FFF2-40B4-BE49-F238E27FC236}">
                <a16:creationId xmlns:a16="http://schemas.microsoft.com/office/drawing/2014/main" id="{6EB39CE8-18ED-476F-B9ED-84A14E92285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8212" y="12332"/>
            <a:ext cx="2663601" cy="3054549"/>
          </a:xfrm>
          <a:prstGeom prst="rect">
            <a:avLst/>
          </a:prstGeom>
        </p:spPr>
      </p:pic>
      <p:pic>
        <p:nvPicPr>
          <p:cNvPr id="154" name="図 153">
            <a:extLst>
              <a:ext uri="{FF2B5EF4-FFF2-40B4-BE49-F238E27FC236}">
                <a16:creationId xmlns:a16="http://schemas.microsoft.com/office/drawing/2014/main" id="{EC2736AE-7C9D-48A5-AFCC-607A5B9B230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43219" y="4086873"/>
            <a:ext cx="4779446" cy="45109"/>
          </a:xfrm>
          <a:prstGeom prst="rect">
            <a:avLst/>
          </a:prstGeom>
        </p:spPr>
      </p:pic>
      <p:pic>
        <p:nvPicPr>
          <p:cNvPr id="155" name="図 154">
            <a:extLst>
              <a:ext uri="{FF2B5EF4-FFF2-40B4-BE49-F238E27FC236}">
                <a16:creationId xmlns:a16="http://schemas.microsoft.com/office/drawing/2014/main" id="{84B4B673-30C8-4886-B167-D48CE7E9C3B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43219" y="4274062"/>
            <a:ext cx="3237135" cy="1000999"/>
          </a:xfrm>
          <a:prstGeom prst="rect">
            <a:avLst/>
          </a:prstGeom>
        </p:spPr>
      </p:pic>
      <p:sp>
        <p:nvSpPr>
          <p:cNvPr id="156" name="テキスト ボックス 155">
            <a:extLst>
              <a:ext uri="{FF2B5EF4-FFF2-40B4-BE49-F238E27FC236}">
                <a16:creationId xmlns:a16="http://schemas.microsoft.com/office/drawing/2014/main" id="{742E6B5A-0242-4022-B1AF-DFCC65854663}"/>
              </a:ext>
            </a:extLst>
          </p:cNvPr>
          <p:cNvSpPr txBox="1"/>
          <p:nvPr/>
        </p:nvSpPr>
        <p:spPr>
          <a:xfrm>
            <a:off x="5546508" y="306326"/>
            <a:ext cx="2900153" cy="102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3027" dirty="0">
                <a:solidFill>
                  <a:srgbClr val="4D4D4C"/>
                </a:solidFill>
                <a:latin typeface="Meiryo" charset="-128"/>
                <a:ea typeface="Meiryo" charset="-128"/>
                <a:cs typeface="Meiryo" charset="-128"/>
              </a:rPr>
              <a:t>サンプル</a:t>
            </a:r>
          </a:p>
          <a:p>
            <a:r>
              <a:rPr kumimoji="1" lang="ja-JP" altLang="en-US" sz="3027" dirty="0">
                <a:solidFill>
                  <a:srgbClr val="4D4D4C"/>
                </a:solidFill>
                <a:latin typeface="Meiryo" charset="-128"/>
                <a:ea typeface="Meiryo" charset="-128"/>
                <a:cs typeface="Meiryo" charset="-128"/>
              </a:rPr>
              <a:t>眼科クリニック</a:t>
            </a:r>
          </a:p>
        </p:txBody>
      </p:sp>
      <p:sp>
        <p:nvSpPr>
          <p:cNvPr id="157" name="テキスト ボックス 156">
            <a:extLst>
              <a:ext uri="{FF2B5EF4-FFF2-40B4-BE49-F238E27FC236}">
                <a16:creationId xmlns:a16="http://schemas.microsoft.com/office/drawing/2014/main" id="{340B2C77-7A23-4F4C-9EE4-FCD2337FE0F4}"/>
              </a:ext>
            </a:extLst>
          </p:cNvPr>
          <p:cNvSpPr txBox="1"/>
          <p:nvPr/>
        </p:nvSpPr>
        <p:spPr>
          <a:xfrm>
            <a:off x="5606236" y="1280588"/>
            <a:ext cx="2262799" cy="2115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775" b="1" spc="465" dirty="0">
                <a:solidFill>
                  <a:srgbClr val="28A7E2"/>
                </a:solidFill>
                <a:latin typeface="Meiryo" charset="-128"/>
                <a:ea typeface="Meiryo" charset="-128"/>
                <a:cs typeface="Meiryo" charset="-128"/>
              </a:rPr>
              <a:t>SANPLE EYE CLINIC</a:t>
            </a:r>
            <a:endParaRPr kumimoji="1" lang="ja-JP" altLang="en-US" sz="775" b="1" spc="465" dirty="0">
              <a:solidFill>
                <a:srgbClr val="28A7E2"/>
              </a:solidFill>
              <a:latin typeface="Meiryo" charset="-128"/>
              <a:ea typeface="Meiryo" charset="-128"/>
              <a:cs typeface="Meiryo" charset="-128"/>
            </a:endParaRPr>
          </a:p>
        </p:txBody>
      </p:sp>
      <p:sp>
        <p:nvSpPr>
          <p:cNvPr id="158" name="テキスト ボックス 157">
            <a:extLst>
              <a:ext uri="{FF2B5EF4-FFF2-40B4-BE49-F238E27FC236}">
                <a16:creationId xmlns:a16="http://schemas.microsoft.com/office/drawing/2014/main" id="{817C414F-2361-460B-B137-90C22EA316DA}"/>
              </a:ext>
            </a:extLst>
          </p:cNvPr>
          <p:cNvSpPr txBox="1"/>
          <p:nvPr/>
        </p:nvSpPr>
        <p:spPr>
          <a:xfrm>
            <a:off x="5583822" y="1629567"/>
            <a:ext cx="2864887" cy="136191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ja-JP" altLang="en-US" sz="1100" dirty="0">
                <a:solidFill>
                  <a:srgbClr val="4D4D4C"/>
                </a:solidFill>
                <a:latin typeface="Meiryo" charset="-128"/>
                <a:ea typeface="Meiryo" charset="-128"/>
                <a:cs typeface="Meiryo" charset="-128"/>
              </a:rPr>
              <a:t>症状や訴えを詳しくお聞きし、</a:t>
            </a:r>
          </a:p>
          <a:p>
            <a:pPr>
              <a:lnSpc>
                <a:spcPct val="150000"/>
              </a:lnSpc>
            </a:pPr>
            <a:r>
              <a:rPr kumimoji="1" lang="ja-JP" altLang="en-US" sz="1100" dirty="0">
                <a:solidFill>
                  <a:srgbClr val="28A7E2"/>
                </a:solidFill>
                <a:latin typeface="Meiryo" charset="-128"/>
                <a:ea typeface="Meiryo" charset="-128"/>
                <a:cs typeface="Meiryo" charset="-128"/>
              </a:rPr>
              <a:t>患者様個々の眼の状態に適した</a:t>
            </a:r>
          </a:p>
          <a:p>
            <a:pPr>
              <a:lnSpc>
                <a:spcPct val="150000"/>
              </a:lnSpc>
            </a:pPr>
            <a:r>
              <a:rPr kumimoji="1" lang="ja-JP" altLang="en-US" sz="1100" dirty="0">
                <a:solidFill>
                  <a:srgbClr val="28A7E2"/>
                </a:solidFill>
                <a:latin typeface="Meiryo" charset="-128"/>
                <a:ea typeface="Meiryo" charset="-128"/>
                <a:cs typeface="Meiryo" charset="-128"/>
              </a:rPr>
              <a:t>医療の提供</a:t>
            </a:r>
            <a:r>
              <a:rPr kumimoji="1" lang="ja-JP" altLang="en-US" sz="1100" dirty="0">
                <a:solidFill>
                  <a:srgbClr val="4D4D4C"/>
                </a:solidFill>
                <a:latin typeface="Meiryo" charset="-128"/>
                <a:ea typeface="Meiryo" charset="-128"/>
                <a:cs typeface="Meiryo" charset="-128"/>
              </a:rPr>
              <a:t>を心がけております。</a:t>
            </a:r>
          </a:p>
          <a:p>
            <a:pPr>
              <a:lnSpc>
                <a:spcPct val="150000"/>
              </a:lnSpc>
            </a:pPr>
            <a:r>
              <a:rPr kumimoji="1" lang="ja-JP" altLang="en-US" sz="1100" dirty="0">
                <a:solidFill>
                  <a:srgbClr val="4D4D4C"/>
                </a:solidFill>
                <a:latin typeface="Meiryo" charset="-128"/>
                <a:ea typeface="Meiryo" charset="-128"/>
                <a:cs typeface="Meiryo" charset="-128"/>
              </a:rPr>
              <a:t>目に関して変調、不安を感じたら、</a:t>
            </a:r>
          </a:p>
          <a:p>
            <a:pPr>
              <a:lnSpc>
                <a:spcPct val="150000"/>
              </a:lnSpc>
            </a:pPr>
            <a:r>
              <a:rPr kumimoji="1" lang="ja-JP" altLang="en-US" sz="1100" dirty="0">
                <a:solidFill>
                  <a:srgbClr val="4D4D4C"/>
                </a:solidFill>
                <a:latin typeface="Meiryo" charset="-128"/>
                <a:ea typeface="Meiryo" charset="-128"/>
                <a:cs typeface="Meiryo" charset="-128"/>
              </a:rPr>
              <a:t>些細な事でも、お気軽にご相談ください。</a:t>
            </a:r>
          </a:p>
        </p:txBody>
      </p:sp>
      <p:sp>
        <p:nvSpPr>
          <p:cNvPr id="159" name="テキスト ボックス 158">
            <a:extLst>
              <a:ext uri="{FF2B5EF4-FFF2-40B4-BE49-F238E27FC236}">
                <a16:creationId xmlns:a16="http://schemas.microsoft.com/office/drawing/2014/main" id="{817E5503-F7CC-4CAB-9022-3B55F2F246A6}"/>
              </a:ext>
            </a:extLst>
          </p:cNvPr>
          <p:cNvSpPr txBox="1"/>
          <p:nvPr/>
        </p:nvSpPr>
        <p:spPr>
          <a:xfrm>
            <a:off x="5583822" y="3490912"/>
            <a:ext cx="4985917" cy="5151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ja-JP" altLang="en-US" sz="916" spc="14" dirty="0">
                <a:solidFill>
                  <a:srgbClr val="4D4D4C"/>
                </a:solidFill>
                <a:latin typeface="Meiryo" charset="-128"/>
                <a:ea typeface="Meiryo" charset="-128"/>
                <a:cs typeface="Meiryo" charset="-128"/>
              </a:rPr>
              <a:t>○ 一般眼科治療　○ 白内障・緑内障　○ ドライアイ・眼精疲労　○ 結膜炎・ものもらい</a:t>
            </a:r>
          </a:p>
          <a:p>
            <a:pPr>
              <a:lnSpc>
                <a:spcPct val="150000"/>
              </a:lnSpc>
            </a:pPr>
            <a:r>
              <a:rPr kumimoji="1" lang="ja-JP" altLang="en-US" sz="916" spc="14" dirty="0">
                <a:solidFill>
                  <a:srgbClr val="4D4D4C"/>
                </a:solidFill>
                <a:latin typeface="Meiryo" charset="-128"/>
                <a:ea typeface="Meiryo" charset="-128"/>
                <a:cs typeface="Meiryo" charset="-128"/>
              </a:rPr>
              <a:t>○ アレルギー・花粉症　○ 糖尿病網膜症　○ 眼鏡・コンタクトレンズ処方　等</a:t>
            </a:r>
          </a:p>
        </p:txBody>
      </p:sp>
      <p:sp>
        <p:nvSpPr>
          <p:cNvPr id="160" name="テキスト ボックス 159">
            <a:extLst>
              <a:ext uri="{FF2B5EF4-FFF2-40B4-BE49-F238E27FC236}">
                <a16:creationId xmlns:a16="http://schemas.microsoft.com/office/drawing/2014/main" id="{96C2CC2F-65D2-4019-ACCF-E7782075F5E0}"/>
              </a:ext>
            </a:extLst>
          </p:cNvPr>
          <p:cNvSpPr txBox="1"/>
          <p:nvPr/>
        </p:nvSpPr>
        <p:spPr>
          <a:xfrm>
            <a:off x="5725917" y="4675071"/>
            <a:ext cx="1067921" cy="2115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775" dirty="0">
                <a:solidFill>
                  <a:srgbClr val="757474"/>
                </a:solidFill>
                <a:latin typeface="Meiryo" charset="-128"/>
                <a:ea typeface="Meiryo" charset="-128"/>
                <a:cs typeface="Meiryo" charset="-128"/>
              </a:rPr>
              <a:t>午前（</a:t>
            </a:r>
            <a:r>
              <a:rPr kumimoji="1" lang="en-US" altLang="ja-JP" sz="775" dirty="0">
                <a:solidFill>
                  <a:srgbClr val="757474"/>
                </a:solidFill>
                <a:latin typeface="Meiryo" charset="-128"/>
                <a:ea typeface="Meiryo" charset="-128"/>
                <a:cs typeface="Meiryo" charset="-128"/>
              </a:rPr>
              <a:t>0</a:t>
            </a:r>
            <a:r>
              <a:rPr kumimoji="1" lang="ja-JP" altLang="en-US" sz="775" dirty="0">
                <a:solidFill>
                  <a:srgbClr val="757474"/>
                </a:solidFill>
                <a:latin typeface="Meiryo" charset="-128"/>
                <a:ea typeface="Meiryo" charset="-128"/>
                <a:cs typeface="Meiryo" charset="-128"/>
              </a:rPr>
              <a:t>時～</a:t>
            </a:r>
            <a:r>
              <a:rPr kumimoji="1" lang="en-US" altLang="ja-JP" sz="775" dirty="0">
                <a:solidFill>
                  <a:srgbClr val="757474"/>
                </a:solidFill>
                <a:latin typeface="Meiryo" charset="-128"/>
                <a:ea typeface="Meiryo" charset="-128"/>
                <a:cs typeface="Meiryo" charset="-128"/>
              </a:rPr>
              <a:t>00</a:t>
            </a:r>
            <a:r>
              <a:rPr kumimoji="1" lang="ja-JP" altLang="en-US" sz="775" dirty="0">
                <a:solidFill>
                  <a:srgbClr val="757474"/>
                </a:solidFill>
                <a:latin typeface="Meiryo" charset="-128"/>
                <a:ea typeface="Meiryo" charset="-128"/>
                <a:cs typeface="Meiryo" charset="-128"/>
              </a:rPr>
              <a:t>時）</a:t>
            </a:r>
          </a:p>
        </p:txBody>
      </p:sp>
      <p:sp>
        <p:nvSpPr>
          <p:cNvPr id="161" name="テキスト ボックス 160">
            <a:extLst>
              <a:ext uri="{FF2B5EF4-FFF2-40B4-BE49-F238E27FC236}">
                <a16:creationId xmlns:a16="http://schemas.microsoft.com/office/drawing/2014/main" id="{FAE06923-4253-40CD-932A-7F29232E4509}"/>
              </a:ext>
            </a:extLst>
          </p:cNvPr>
          <p:cNvSpPr txBox="1"/>
          <p:nvPr/>
        </p:nvSpPr>
        <p:spPr>
          <a:xfrm>
            <a:off x="5725916" y="5003175"/>
            <a:ext cx="1130438" cy="2115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775" dirty="0">
                <a:solidFill>
                  <a:srgbClr val="757474"/>
                </a:solidFill>
                <a:latin typeface="Meiryo" charset="-128"/>
                <a:ea typeface="Meiryo" charset="-128"/>
                <a:cs typeface="Meiryo" charset="-128"/>
              </a:rPr>
              <a:t>午前（</a:t>
            </a:r>
            <a:r>
              <a:rPr kumimoji="1" lang="en-US" altLang="ja-JP" sz="775" dirty="0">
                <a:solidFill>
                  <a:srgbClr val="757474"/>
                </a:solidFill>
                <a:latin typeface="Meiryo" charset="-128"/>
                <a:ea typeface="Meiryo" charset="-128"/>
                <a:cs typeface="Meiryo" charset="-128"/>
              </a:rPr>
              <a:t>00</a:t>
            </a:r>
            <a:r>
              <a:rPr kumimoji="1" lang="ja-JP" altLang="en-US" sz="775" dirty="0">
                <a:solidFill>
                  <a:srgbClr val="757474"/>
                </a:solidFill>
                <a:latin typeface="Meiryo" charset="-128"/>
                <a:ea typeface="Meiryo" charset="-128"/>
                <a:cs typeface="Meiryo" charset="-128"/>
              </a:rPr>
              <a:t>時～</a:t>
            </a:r>
            <a:r>
              <a:rPr kumimoji="1" lang="en-US" altLang="ja-JP" sz="775" dirty="0">
                <a:solidFill>
                  <a:srgbClr val="757474"/>
                </a:solidFill>
                <a:latin typeface="Meiryo" charset="-128"/>
                <a:ea typeface="Meiryo" charset="-128"/>
                <a:cs typeface="Meiryo" charset="-128"/>
              </a:rPr>
              <a:t>00</a:t>
            </a:r>
            <a:r>
              <a:rPr kumimoji="1" lang="ja-JP" altLang="en-US" sz="775" dirty="0">
                <a:solidFill>
                  <a:srgbClr val="757474"/>
                </a:solidFill>
                <a:latin typeface="Meiryo" charset="-128"/>
                <a:ea typeface="Meiryo" charset="-128"/>
                <a:cs typeface="Meiryo" charset="-128"/>
              </a:rPr>
              <a:t>時）</a:t>
            </a:r>
          </a:p>
        </p:txBody>
      </p:sp>
      <p:sp>
        <p:nvSpPr>
          <p:cNvPr id="162" name="テキスト ボックス 161">
            <a:extLst>
              <a:ext uri="{FF2B5EF4-FFF2-40B4-BE49-F238E27FC236}">
                <a16:creationId xmlns:a16="http://schemas.microsoft.com/office/drawing/2014/main" id="{612D05E0-B37B-4586-B8BA-5DBCA431E00E}"/>
              </a:ext>
            </a:extLst>
          </p:cNvPr>
          <p:cNvSpPr txBox="1"/>
          <p:nvPr/>
        </p:nvSpPr>
        <p:spPr>
          <a:xfrm>
            <a:off x="6824759" y="4665044"/>
            <a:ext cx="328936" cy="2659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128" dirty="0">
                <a:solidFill>
                  <a:srgbClr val="28A7E2"/>
                </a:solidFill>
                <a:latin typeface="Meiryo" charset="-128"/>
                <a:ea typeface="Meiryo" charset="-128"/>
                <a:cs typeface="Meiryo" charset="-128"/>
              </a:rPr>
              <a:t>○</a:t>
            </a:r>
          </a:p>
        </p:txBody>
      </p:sp>
      <p:sp>
        <p:nvSpPr>
          <p:cNvPr id="163" name="テキスト ボックス 162">
            <a:extLst>
              <a:ext uri="{FF2B5EF4-FFF2-40B4-BE49-F238E27FC236}">
                <a16:creationId xmlns:a16="http://schemas.microsoft.com/office/drawing/2014/main" id="{D152A27C-E6AF-427F-BC57-3DB048378324}"/>
              </a:ext>
            </a:extLst>
          </p:cNvPr>
          <p:cNvSpPr txBox="1"/>
          <p:nvPr/>
        </p:nvSpPr>
        <p:spPr>
          <a:xfrm>
            <a:off x="7121209" y="4665044"/>
            <a:ext cx="328936" cy="2659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128" dirty="0">
                <a:solidFill>
                  <a:srgbClr val="28A7E2"/>
                </a:solidFill>
                <a:latin typeface="Meiryo" charset="-128"/>
                <a:ea typeface="Meiryo" charset="-128"/>
                <a:cs typeface="Meiryo" charset="-128"/>
              </a:rPr>
              <a:t>○</a:t>
            </a:r>
          </a:p>
        </p:txBody>
      </p:sp>
      <p:sp>
        <p:nvSpPr>
          <p:cNvPr id="164" name="テキスト ボックス 163">
            <a:extLst>
              <a:ext uri="{FF2B5EF4-FFF2-40B4-BE49-F238E27FC236}">
                <a16:creationId xmlns:a16="http://schemas.microsoft.com/office/drawing/2014/main" id="{829505CE-9784-4F44-858A-816C3C7D0B16}"/>
              </a:ext>
            </a:extLst>
          </p:cNvPr>
          <p:cNvSpPr txBox="1"/>
          <p:nvPr/>
        </p:nvSpPr>
        <p:spPr>
          <a:xfrm>
            <a:off x="7708772" y="4665044"/>
            <a:ext cx="328936" cy="2659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128" dirty="0">
                <a:solidFill>
                  <a:srgbClr val="28A7E2"/>
                </a:solidFill>
                <a:latin typeface="Meiryo" charset="-128"/>
                <a:ea typeface="Meiryo" charset="-128"/>
                <a:cs typeface="Meiryo" charset="-128"/>
              </a:rPr>
              <a:t>○</a:t>
            </a:r>
          </a:p>
        </p:txBody>
      </p:sp>
      <p:sp>
        <p:nvSpPr>
          <p:cNvPr id="165" name="テキスト ボックス 164">
            <a:extLst>
              <a:ext uri="{FF2B5EF4-FFF2-40B4-BE49-F238E27FC236}">
                <a16:creationId xmlns:a16="http://schemas.microsoft.com/office/drawing/2014/main" id="{440C0E29-DC93-4593-9377-EA93E0B5E8CE}"/>
              </a:ext>
            </a:extLst>
          </p:cNvPr>
          <p:cNvSpPr txBox="1"/>
          <p:nvPr/>
        </p:nvSpPr>
        <p:spPr>
          <a:xfrm>
            <a:off x="8000782" y="4665044"/>
            <a:ext cx="328936" cy="2659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128" dirty="0">
                <a:solidFill>
                  <a:srgbClr val="28A7E2"/>
                </a:solidFill>
                <a:latin typeface="Meiryo" charset="-128"/>
                <a:ea typeface="Meiryo" charset="-128"/>
                <a:cs typeface="Meiryo" charset="-128"/>
              </a:rPr>
              <a:t>○</a:t>
            </a:r>
          </a:p>
        </p:txBody>
      </p:sp>
      <p:sp>
        <p:nvSpPr>
          <p:cNvPr id="166" name="テキスト ボックス 165">
            <a:extLst>
              <a:ext uri="{FF2B5EF4-FFF2-40B4-BE49-F238E27FC236}">
                <a16:creationId xmlns:a16="http://schemas.microsoft.com/office/drawing/2014/main" id="{D29B0936-7005-4C4C-9EB0-CBDB9148095E}"/>
              </a:ext>
            </a:extLst>
          </p:cNvPr>
          <p:cNvSpPr txBox="1"/>
          <p:nvPr/>
        </p:nvSpPr>
        <p:spPr>
          <a:xfrm>
            <a:off x="8290662" y="4665044"/>
            <a:ext cx="328936" cy="2659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128" dirty="0">
                <a:solidFill>
                  <a:srgbClr val="28A7E2"/>
                </a:solidFill>
                <a:latin typeface="Meiryo" charset="-128"/>
                <a:ea typeface="Meiryo" charset="-128"/>
                <a:cs typeface="Meiryo" charset="-128"/>
              </a:rPr>
              <a:t>○</a:t>
            </a:r>
          </a:p>
        </p:txBody>
      </p:sp>
      <p:sp>
        <p:nvSpPr>
          <p:cNvPr id="167" name="テキスト ボックス 166">
            <a:extLst>
              <a:ext uri="{FF2B5EF4-FFF2-40B4-BE49-F238E27FC236}">
                <a16:creationId xmlns:a16="http://schemas.microsoft.com/office/drawing/2014/main" id="{EE99DF65-A051-4183-8163-2753DA5733DA}"/>
              </a:ext>
            </a:extLst>
          </p:cNvPr>
          <p:cNvSpPr txBox="1"/>
          <p:nvPr/>
        </p:nvSpPr>
        <p:spPr>
          <a:xfrm>
            <a:off x="8585389" y="4665044"/>
            <a:ext cx="328936" cy="2659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128" dirty="0">
                <a:solidFill>
                  <a:srgbClr val="28A7E2"/>
                </a:solidFill>
                <a:latin typeface="Meiryo" charset="-128"/>
                <a:ea typeface="Meiryo" charset="-128"/>
                <a:cs typeface="Meiryo" charset="-128"/>
              </a:rPr>
              <a:t>○</a:t>
            </a:r>
          </a:p>
        </p:txBody>
      </p:sp>
      <p:sp>
        <p:nvSpPr>
          <p:cNvPr id="168" name="テキスト ボックス 167">
            <a:extLst>
              <a:ext uri="{FF2B5EF4-FFF2-40B4-BE49-F238E27FC236}">
                <a16:creationId xmlns:a16="http://schemas.microsoft.com/office/drawing/2014/main" id="{3E70D545-EA19-4C6C-8435-98F271FECCA2}"/>
              </a:ext>
            </a:extLst>
          </p:cNvPr>
          <p:cNvSpPr txBox="1"/>
          <p:nvPr/>
        </p:nvSpPr>
        <p:spPr>
          <a:xfrm>
            <a:off x="6824759" y="5009178"/>
            <a:ext cx="328936" cy="2659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128" dirty="0">
                <a:solidFill>
                  <a:srgbClr val="28A7E2"/>
                </a:solidFill>
                <a:latin typeface="Meiryo" charset="-128"/>
                <a:ea typeface="Meiryo" charset="-128"/>
                <a:cs typeface="Meiryo" charset="-128"/>
              </a:rPr>
              <a:t>○</a:t>
            </a:r>
          </a:p>
        </p:txBody>
      </p:sp>
      <p:sp>
        <p:nvSpPr>
          <p:cNvPr id="169" name="テキスト ボックス 168">
            <a:extLst>
              <a:ext uri="{FF2B5EF4-FFF2-40B4-BE49-F238E27FC236}">
                <a16:creationId xmlns:a16="http://schemas.microsoft.com/office/drawing/2014/main" id="{1A4FB532-5551-4712-B68B-743D103CD893}"/>
              </a:ext>
            </a:extLst>
          </p:cNvPr>
          <p:cNvSpPr txBox="1"/>
          <p:nvPr/>
        </p:nvSpPr>
        <p:spPr>
          <a:xfrm>
            <a:off x="7121209" y="5009178"/>
            <a:ext cx="328936" cy="2659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128" dirty="0">
                <a:solidFill>
                  <a:srgbClr val="28A7E2"/>
                </a:solidFill>
                <a:latin typeface="Meiryo" charset="-128"/>
                <a:ea typeface="Meiryo" charset="-128"/>
                <a:cs typeface="Meiryo" charset="-128"/>
              </a:rPr>
              <a:t>○</a:t>
            </a:r>
          </a:p>
        </p:txBody>
      </p:sp>
      <p:sp>
        <p:nvSpPr>
          <p:cNvPr id="170" name="テキスト ボックス 169">
            <a:extLst>
              <a:ext uri="{FF2B5EF4-FFF2-40B4-BE49-F238E27FC236}">
                <a16:creationId xmlns:a16="http://schemas.microsoft.com/office/drawing/2014/main" id="{88206139-1C19-451C-9999-F7D6D843B6D3}"/>
              </a:ext>
            </a:extLst>
          </p:cNvPr>
          <p:cNvSpPr txBox="1"/>
          <p:nvPr/>
        </p:nvSpPr>
        <p:spPr>
          <a:xfrm>
            <a:off x="7708772" y="5009178"/>
            <a:ext cx="328936" cy="2659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128" dirty="0">
                <a:solidFill>
                  <a:srgbClr val="28A7E2"/>
                </a:solidFill>
                <a:latin typeface="Meiryo" charset="-128"/>
                <a:ea typeface="Meiryo" charset="-128"/>
                <a:cs typeface="Meiryo" charset="-128"/>
              </a:rPr>
              <a:t>○</a:t>
            </a:r>
          </a:p>
        </p:txBody>
      </p:sp>
      <p:sp>
        <p:nvSpPr>
          <p:cNvPr id="171" name="テキスト ボックス 170">
            <a:extLst>
              <a:ext uri="{FF2B5EF4-FFF2-40B4-BE49-F238E27FC236}">
                <a16:creationId xmlns:a16="http://schemas.microsoft.com/office/drawing/2014/main" id="{D72C061A-A9EE-475C-9C63-EBD18FF6E46A}"/>
              </a:ext>
            </a:extLst>
          </p:cNvPr>
          <p:cNvSpPr txBox="1"/>
          <p:nvPr/>
        </p:nvSpPr>
        <p:spPr>
          <a:xfrm>
            <a:off x="8000782" y="5009178"/>
            <a:ext cx="328936" cy="2659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128" dirty="0">
                <a:solidFill>
                  <a:srgbClr val="28A7E2"/>
                </a:solidFill>
                <a:latin typeface="Meiryo" charset="-128"/>
                <a:ea typeface="Meiryo" charset="-128"/>
                <a:cs typeface="Meiryo" charset="-128"/>
              </a:rPr>
              <a:t>○</a:t>
            </a:r>
          </a:p>
        </p:txBody>
      </p:sp>
      <p:sp>
        <p:nvSpPr>
          <p:cNvPr id="172" name="テキスト ボックス 171">
            <a:extLst>
              <a:ext uri="{FF2B5EF4-FFF2-40B4-BE49-F238E27FC236}">
                <a16:creationId xmlns:a16="http://schemas.microsoft.com/office/drawing/2014/main" id="{CE25F149-668B-4472-B117-1852A30A5665}"/>
              </a:ext>
            </a:extLst>
          </p:cNvPr>
          <p:cNvSpPr txBox="1"/>
          <p:nvPr/>
        </p:nvSpPr>
        <p:spPr>
          <a:xfrm>
            <a:off x="8290662" y="5009178"/>
            <a:ext cx="328936" cy="2659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128" dirty="0">
                <a:solidFill>
                  <a:srgbClr val="28A7E2"/>
                </a:solidFill>
                <a:latin typeface="Meiryo" charset="-128"/>
                <a:ea typeface="Meiryo" charset="-128"/>
                <a:cs typeface="Meiryo" charset="-128"/>
              </a:rPr>
              <a:t>○</a:t>
            </a:r>
          </a:p>
        </p:txBody>
      </p:sp>
      <p:sp>
        <p:nvSpPr>
          <p:cNvPr id="173" name="テキスト ボックス 172">
            <a:extLst>
              <a:ext uri="{FF2B5EF4-FFF2-40B4-BE49-F238E27FC236}">
                <a16:creationId xmlns:a16="http://schemas.microsoft.com/office/drawing/2014/main" id="{4763F09E-BC0E-4083-AF3D-0B9C31F93D41}"/>
              </a:ext>
            </a:extLst>
          </p:cNvPr>
          <p:cNvSpPr txBox="1"/>
          <p:nvPr/>
        </p:nvSpPr>
        <p:spPr>
          <a:xfrm>
            <a:off x="8585389" y="5009178"/>
            <a:ext cx="328936" cy="2659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128" dirty="0">
                <a:solidFill>
                  <a:srgbClr val="28A7E2"/>
                </a:solidFill>
                <a:latin typeface="Meiryo" charset="-128"/>
                <a:ea typeface="Meiryo" charset="-128"/>
                <a:cs typeface="Meiryo" charset="-128"/>
              </a:rPr>
              <a:t>○</a:t>
            </a:r>
          </a:p>
        </p:txBody>
      </p:sp>
      <p:sp>
        <p:nvSpPr>
          <p:cNvPr id="174" name="テキスト ボックス 173">
            <a:extLst>
              <a:ext uri="{FF2B5EF4-FFF2-40B4-BE49-F238E27FC236}">
                <a16:creationId xmlns:a16="http://schemas.microsoft.com/office/drawing/2014/main" id="{95135D3C-B444-4F6B-BB5A-DB4DBD758B74}"/>
              </a:ext>
            </a:extLst>
          </p:cNvPr>
          <p:cNvSpPr txBox="1"/>
          <p:nvPr/>
        </p:nvSpPr>
        <p:spPr>
          <a:xfrm>
            <a:off x="7414931" y="4665044"/>
            <a:ext cx="328936" cy="2659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128" dirty="0">
                <a:solidFill>
                  <a:srgbClr val="28A7E2"/>
                </a:solidFill>
                <a:latin typeface="Meiryo" charset="-128"/>
                <a:ea typeface="Meiryo" charset="-128"/>
                <a:cs typeface="Meiryo" charset="-128"/>
              </a:rPr>
              <a:t>—</a:t>
            </a:r>
            <a:endParaRPr kumimoji="1" lang="ja-JP" altLang="en-US" sz="1128" dirty="0">
              <a:solidFill>
                <a:srgbClr val="28A7E2"/>
              </a:solidFill>
              <a:latin typeface="Meiryo" charset="-128"/>
              <a:ea typeface="Meiryo" charset="-128"/>
              <a:cs typeface="Meiryo" charset="-128"/>
            </a:endParaRPr>
          </a:p>
        </p:txBody>
      </p:sp>
      <p:sp>
        <p:nvSpPr>
          <p:cNvPr id="175" name="テキスト ボックス 174">
            <a:extLst>
              <a:ext uri="{FF2B5EF4-FFF2-40B4-BE49-F238E27FC236}">
                <a16:creationId xmlns:a16="http://schemas.microsoft.com/office/drawing/2014/main" id="{C3798F88-E65A-4FAD-9678-40D47ABD7B9C}"/>
              </a:ext>
            </a:extLst>
          </p:cNvPr>
          <p:cNvSpPr txBox="1"/>
          <p:nvPr/>
        </p:nvSpPr>
        <p:spPr>
          <a:xfrm>
            <a:off x="7414931" y="5009178"/>
            <a:ext cx="328936" cy="2659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128" dirty="0">
                <a:solidFill>
                  <a:srgbClr val="28A7E2"/>
                </a:solidFill>
                <a:latin typeface="Meiryo" charset="-128"/>
                <a:ea typeface="Meiryo" charset="-128"/>
                <a:cs typeface="Meiryo" charset="-128"/>
              </a:rPr>
              <a:t>—</a:t>
            </a:r>
            <a:endParaRPr kumimoji="1" lang="ja-JP" altLang="en-US" sz="1128" dirty="0">
              <a:solidFill>
                <a:srgbClr val="28A7E2"/>
              </a:solidFill>
              <a:latin typeface="Meiryo" charset="-128"/>
              <a:ea typeface="Meiryo" charset="-128"/>
              <a:cs typeface="Meiryo" charset="-128"/>
            </a:endParaRPr>
          </a:p>
        </p:txBody>
      </p:sp>
      <p:sp>
        <p:nvSpPr>
          <p:cNvPr id="176" name="テキスト ボックス 175">
            <a:extLst>
              <a:ext uri="{FF2B5EF4-FFF2-40B4-BE49-F238E27FC236}">
                <a16:creationId xmlns:a16="http://schemas.microsoft.com/office/drawing/2014/main" id="{C3032A9B-AE7C-47E9-993A-9B12EE6F15B7}"/>
              </a:ext>
            </a:extLst>
          </p:cNvPr>
          <p:cNvSpPr txBox="1"/>
          <p:nvPr/>
        </p:nvSpPr>
        <p:spPr>
          <a:xfrm>
            <a:off x="5585048" y="5281810"/>
            <a:ext cx="3295307" cy="309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705" dirty="0">
                <a:latin typeface="Meiryo" charset="-128"/>
                <a:ea typeface="Meiryo" charset="-128"/>
                <a:cs typeface="Meiryo" charset="-128"/>
              </a:rPr>
              <a:t>※</a:t>
            </a:r>
            <a:r>
              <a:rPr kumimoji="1" lang="ja-JP" altLang="en-US" sz="705" dirty="0">
                <a:latin typeface="Meiryo" charset="-128"/>
                <a:ea typeface="Meiryo" charset="-128"/>
                <a:cs typeface="Meiryo" charset="-128"/>
              </a:rPr>
              <a:t>注記を入れることができます。　</a:t>
            </a:r>
            <a:r>
              <a:rPr kumimoji="1" lang="en-US" altLang="ja-JP" sz="705" dirty="0">
                <a:latin typeface="Meiryo" charset="-128"/>
                <a:ea typeface="Meiryo" charset="-128"/>
                <a:cs typeface="Meiryo" charset="-128"/>
              </a:rPr>
              <a:t>※</a:t>
            </a:r>
            <a:r>
              <a:rPr kumimoji="1" lang="ja-JP" altLang="en-US" sz="705" dirty="0">
                <a:latin typeface="Meiryo" charset="-128"/>
                <a:ea typeface="Meiryo" charset="-128"/>
                <a:cs typeface="Meiryo" charset="-128"/>
              </a:rPr>
              <a:t>注記を入れることができます。　</a:t>
            </a:r>
          </a:p>
          <a:p>
            <a:r>
              <a:rPr kumimoji="1" lang="en-US" altLang="ja-JP" sz="705" dirty="0">
                <a:latin typeface="Meiryo" charset="-128"/>
                <a:ea typeface="Meiryo" charset="-128"/>
                <a:cs typeface="Meiryo" charset="-128"/>
              </a:rPr>
              <a:t>※</a:t>
            </a:r>
            <a:r>
              <a:rPr kumimoji="1" lang="ja-JP" altLang="en-US" sz="705" dirty="0">
                <a:latin typeface="Meiryo" charset="-128"/>
                <a:ea typeface="Meiryo" charset="-128"/>
                <a:cs typeface="Meiryo" charset="-128"/>
              </a:rPr>
              <a:t>注記を入れることができます。</a:t>
            </a:r>
          </a:p>
        </p:txBody>
      </p:sp>
      <p:sp>
        <p:nvSpPr>
          <p:cNvPr id="177" name="テキスト ボックス 176">
            <a:extLst>
              <a:ext uri="{FF2B5EF4-FFF2-40B4-BE49-F238E27FC236}">
                <a16:creationId xmlns:a16="http://schemas.microsoft.com/office/drawing/2014/main" id="{CA104460-E532-4184-B360-CEC547661ED9}"/>
              </a:ext>
            </a:extLst>
          </p:cNvPr>
          <p:cNvSpPr txBox="1"/>
          <p:nvPr/>
        </p:nvSpPr>
        <p:spPr>
          <a:xfrm>
            <a:off x="8665548" y="5506774"/>
            <a:ext cx="1814039" cy="9060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ja-JP" altLang="en-US" sz="705" dirty="0">
                <a:latin typeface="Meiryo" charset="-128"/>
                <a:ea typeface="Meiryo" charset="-128"/>
                <a:cs typeface="Meiryo" charset="-128"/>
              </a:rPr>
              <a:t>文字情報を自由に入れることができます。文字情報を自由に入れることができます。文字情報を自由に入れることができます。文字情報を自由に入れることができます。文字情報を自由に入れることができます。</a:t>
            </a:r>
          </a:p>
        </p:txBody>
      </p:sp>
      <p:sp>
        <p:nvSpPr>
          <p:cNvPr id="178" name="正方形/長方形 177">
            <a:extLst>
              <a:ext uri="{FF2B5EF4-FFF2-40B4-BE49-F238E27FC236}">
                <a16:creationId xmlns:a16="http://schemas.microsoft.com/office/drawing/2014/main" id="{A9310403-78E4-41F4-B310-9DD6A2C40D10}"/>
              </a:ext>
            </a:extLst>
          </p:cNvPr>
          <p:cNvSpPr/>
          <p:nvPr/>
        </p:nvSpPr>
        <p:spPr>
          <a:xfrm>
            <a:off x="9008911" y="4274063"/>
            <a:ext cx="1413755" cy="994859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896"/>
          </a:p>
        </p:txBody>
      </p:sp>
      <p:sp>
        <p:nvSpPr>
          <p:cNvPr id="179" name="正方形/長方形 178">
            <a:extLst>
              <a:ext uri="{FF2B5EF4-FFF2-40B4-BE49-F238E27FC236}">
                <a16:creationId xmlns:a16="http://schemas.microsoft.com/office/drawing/2014/main" id="{BA917D82-4CD4-49DF-A154-02EED604B805}"/>
              </a:ext>
            </a:extLst>
          </p:cNvPr>
          <p:cNvSpPr/>
          <p:nvPr/>
        </p:nvSpPr>
        <p:spPr>
          <a:xfrm>
            <a:off x="5643220" y="5585382"/>
            <a:ext cx="1402459" cy="93157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896"/>
          </a:p>
        </p:txBody>
      </p:sp>
      <p:sp>
        <p:nvSpPr>
          <p:cNvPr id="180" name="正方形/長方形 179">
            <a:extLst>
              <a:ext uri="{FF2B5EF4-FFF2-40B4-BE49-F238E27FC236}">
                <a16:creationId xmlns:a16="http://schemas.microsoft.com/office/drawing/2014/main" id="{1E5CA795-9BBD-4A02-9B24-63E0F60FDDBB}"/>
              </a:ext>
            </a:extLst>
          </p:cNvPr>
          <p:cNvSpPr/>
          <p:nvPr/>
        </p:nvSpPr>
        <p:spPr>
          <a:xfrm>
            <a:off x="7168719" y="5585382"/>
            <a:ext cx="1402459" cy="93157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896"/>
          </a:p>
        </p:txBody>
      </p:sp>
      <p:sp>
        <p:nvSpPr>
          <p:cNvPr id="181" name="テキスト ボックス 180">
            <a:extLst>
              <a:ext uri="{FF2B5EF4-FFF2-40B4-BE49-F238E27FC236}">
                <a16:creationId xmlns:a16="http://schemas.microsoft.com/office/drawing/2014/main" id="{67848085-A49F-475D-969A-E21E3D324CEE}"/>
              </a:ext>
            </a:extLst>
          </p:cNvPr>
          <p:cNvSpPr txBox="1"/>
          <p:nvPr/>
        </p:nvSpPr>
        <p:spPr>
          <a:xfrm>
            <a:off x="5850870" y="7011463"/>
            <a:ext cx="2177199" cy="3091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9" b="1" dirty="0">
                <a:solidFill>
                  <a:schemeClr val="bg1"/>
                </a:solidFill>
                <a:latin typeface="Meiryo" charset="-128"/>
                <a:ea typeface="Meiryo" charset="-128"/>
                <a:cs typeface="Meiryo" charset="-128"/>
              </a:rPr>
              <a:t>サンプルのクリニック名</a:t>
            </a:r>
          </a:p>
        </p:txBody>
      </p:sp>
      <p:sp>
        <p:nvSpPr>
          <p:cNvPr id="182" name="テキスト ボックス 181">
            <a:extLst>
              <a:ext uri="{FF2B5EF4-FFF2-40B4-BE49-F238E27FC236}">
                <a16:creationId xmlns:a16="http://schemas.microsoft.com/office/drawing/2014/main" id="{5BB25FD2-0815-4EF8-BC71-50D27184C9B8}"/>
              </a:ext>
            </a:extLst>
          </p:cNvPr>
          <p:cNvSpPr txBox="1"/>
          <p:nvPr/>
        </p:nvSpPr>
        <p:spPr>
          <a:xfrm>
            <a:off x="7945434" y="6872168"/>
            <a:ext cx="1433406" cy="1791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564" dirty="0">
                <a:solidFill>
                  <a:schemeClr val="bg1"/>
                </a:solidFill>
                <a:latin typeface="Meiryo" charset="-128"/>
                <a:ea typeface="Meiryo" charset="-128"/>
                <a:cs typeface="Meiryo" charset="-128"/>
              </a:rPr>
              <a:t>〒</a:t>
            </a:r>
            <a:r>
              <a:rPr kumimoji="1" lang="en-US" altLang="ja-JP" sz="564" dirty="0">
                <a:solidFill>
                  <a:schemeClr val="bg1"/>
                </a:solidFill>
                <a:latin typeface="Meiryo" charset="-128"/>
                <a:ea typeface="Meiryo" charset="-128"/>
                <a:cs typeface="Meiryo" charset="-128"/>
              </a:rPr>
              <a:t>154-0011 </a:t>
            </a:r>
            <a:r>
              <a:rPr kumimoji="1" lang="ja-JP" altLang="en-US" sz="564" dirty="0">
                <a:solidFill>
                  <a:schemeClr val="bg1"/>
                </a:solidFill>
                <a:latin typeface="Meiryo" charset="-128"/>
                <a:ea typeface="Meiryo" charset="-128"/>
                <a:cs typeface="Meiryo" charset="-128"/>
              </a:rPr>
              <a:t>東京都世田谷区</a:t>
            </a:r>
            <a:r>
              <a:rPr kumimoji="1" lang="en-US" altLang="ja-JP" sz="564" dirty="0">
                <a:solidFill>
                  <a:schemeClr val="bg1"/>
                </a:solidFill>
                <a:latin typeface="Meiryo" charset="-128"/>
                <a:ea typeface="Meiryo" charset="-128"/>
                <a:cs typeface="Meiryo" charset="-128"/>
              </a:rPr>
              <a:t>123-456</a:t>
            </a:r>
            <a:endParaRPr kumimoji="1" lang="ja-JP" altLang="en-US" sz="564" dirty="0">
              <a:solidFill>
                <a:schemeClr val="bg1"/>
              </a:solidFill>
              <a:latin typeface="Meiryo" charset="-128"/>
              <a:ea typeface="Meiryo" charset="-128"/>
              <a:cs typeface="Meiryo" charset="-128"/>
            </a:endParaRPr>
          </a:p>
        </p:txBody>
      </p:sp>
      <p:sp>
        <p:nvSpPr>
          <p:cNvPr id="183" name="テキスト ボックス 182">
            <a:extLst>
              <a:ext uri="{FF2B5EF4-FFF2-40B4-BE49-F238E27FC236}">
                <a16:creationId xmlns:a16="http://schemas.microsoft.com/office/drawing/2014/main" id="{AB28A2B9-D33A-4307-9ABC-92E13902690A}"/>
              </a:ext>
            </a:extLst>
          </p:cNvPr>
          <p:cNvSpPr txBox="1"/>
          <p:nvPr/>
        </p:nvSpPr>
        <p:spPr>
          <a:xfrm>
            <a:off x="7945434" y="6970904"/>
            <a:ext cx="1619354" cy="25500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057" dirty="0">
                <a:solidFill>
                  <a:schemeClr val="bg1"/>
                </a:solidFill>
                <a:latin typeface="Meiryo" charset="-128"/>
                <a:ea typeface="Meiryo" charset="-128"/>
                <a:cs typeface="Meiryo" charset="-128"/>
              </a:rPr>
              <a:t>TEL</a:t>
            </a:r>
            <a:r>
              <a:rPr kumimoji="1" lang="ja-JP" altLang="en-US" sz="1057" dirty="0">
                <a:solidFill>
                  <a:schemeClr val="bg1"/>
                </a:solidFill>
                <a:latin typeface="Meiryo" charset="-128"/>
                <a:ea typeface="Meiryo" charset="-128"/>
                <a:cs typeface="Meiryo" charset="-128"/>
              </a:rPr>
              <a:t>：</a:t>
            </a:r>
            <a:r>
              <a:rPr kumimoji="1" lang="en-US" altLang="ja-JP" sz="1057" dirty="0">
                <a:solidFill>
                  <a:schemeClr val="bg1"/>
                </a:solidFill>
                <a:latin typeface="Meiryo" charset="-128"/>
                <a:ea typeface="Meiryo" charset="-128"/>
                <a:cs typeface="Meiryo" charset="-128"/>
              </a:rPr>
              <a:t>0120-000-0000</a:t>
            </a:r>
            <a:endParaRPr kumimoji="1" lang="ja-JP" altLang="en-US" sz="1057" dirty="0">
              <a:solidFill>
                <a:schemeClr val="bg1"/>
              </a:solidFill>
              <a:latin typeface="Meiryo" charset="-128"/>
              <a:ea typeface="Meiryo" charset="-128"/>
              <a:cs typeface="Meiryo" charset="-128"/>
            </a:endParaRPr>
          </a:p>
        </p:txBody>
      </p:sp>
      <p:sp>
        <p:nvSpPr>
          <p:cNvPr id="184" name="テキスト ボックス 183">
            <a:extLst>
              <a:ext uri="{FF2B5EF4-FFF2-40B4-BE49-F238E27FC236}">
                <a16:creationId xmlns:a16="http://schemas.microsoft.com/office/drawing/2014/main" id="{D6A79FE0-89AF-4E5D-8EAF-181707146B78}"/>
              </a:ext>
            </a:extLst>
          </p:cNvPr>
          <p:cNvSpPr txBox="1"/>
          <p:nvPr/>
        </p:nvSpPr>
        <p:spPr>
          <a:xfrm>
            <a:off x="7959651" y="7163383"/>
            <a:ext cx="2209259" cy="1899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634" dirty="0">
                <a:solidFill>
                  <a:schemeClr val="bg1"/>
                </a:solidFill>
                <a:latin typeface="Meiryo" charset="-128"/>
                <a:ea typeface="Meiryo" charset="-128"/>
                <a:cs typeface="Meiryo" charset="-128"/>
              </a:rPr>
              <a:t>午前診療：</a:t>
            </a:r>
            <a:r>
              <a:rPr kumimoji="1" lang="en-US" altLang="ja-JP" sz="634" dirty="0">
                <a:solidFill>
                  <a:schemeClr val="bg1"/>
                </a:solidFill>
                <a:latin typeface="Meiryo" charset="-128"/>
                <a:ea typeface="Meiryo" charset="-128"/>
                <a:cs typeface="Meiryo" charset="-128"/>
              </a:rPr>
              <a:t>00:00</a:t>
            </a:r>
            <a:r>
              <a:rPr kumimoji="1" lang="ja-JP" altLang="en-US" sz="634" dirty="0">
                <a:solidFill>
                  <a:schemeClr val="bg1"/>
                </a:solidFill>
                <a:latin typeface="Meiryo" charset="-128"/>
                <a:ea typeface="Meiryo" charset="-128"/>
                <a:cs typeface="Meiryo" charset="-128"/>
              </a:rPr>
              <a:t>～</a:t>
            </a:r>
            <a:r>
              <a:rPr kumimoji="1" lang="en-US" altLang="ja-JP" sz="634" dirty="0">
                <a:solidFill>
                  <a:schemeClr val="bg1"/>
                </a:solidFill>
                <a:latin typeface="Meiryo" charset="-128"/>
                <a:ea typeface="Meiryo" charset="-128"/>
                <a:cs typeface="Meiryo" charset="-128"/>
              </a:rPr>
              <a:t>00:00 </a:t>
            </a:r>
            <a:r>
              <a:rPr kumimoji="1" lang="ja-JP" altLang="en-US" sz="634" dirty="0">
                <a:solidFill>
                  <a:schemeClr val="bg1"/>
                </a:solidFill>
                <a:latin typeface="Meiryo" charset="-128"/>
                <a:ea typeface="Meiryo" charset="-128"/>
                <a:cs typeface="Meiryo" charset="-128"/>
              </a:rPr>
              <a:t>午後診療：</a:t>
            </a:r>
            <a:r>
              <a:rPr kumimoji="1" lang="en-US" altLang="ja-JP" sz="634" dirty="0">
                <a:solidFill>
                  <a:schemeClr val="bg1"/>
                </a:solidFill>
                <a:latin typeface="Meiryo" charset="-128"/>
                <a:ea typeface="Meiryo" charset="-128"/>
                <a:cs typeface="Meiryo" charset="-128"/>
              </a:rPr>
              <a:t>00:00</a:t>
            </a:r>
            <a:r>
              <a:rPr kumimoji="1" lang="ja-JP" altLang="en-US" sz="634" dirty="0">
                <a:solidFill>
                  <a:schemeClr val="bg1"/>
                </a:solidFill>
                <a:latin typeface="Meiryo" charset="-128"/>
                <a:ea typeface="Meiryo" charset="-128"/>
                <a:cs typeface="Meiryo" charset="-128"/>
              </a:rPr>
              <a:t>～</a:t>
            </a:r>
            <a:r>
              <a:rPr kumimoji="1" lang="en-US" altLang="ja-JP" sz="634" dirty="0">
                <a:solidFill>
                  <a:schemeClr val="bg1"/>
                </a:solidFill>
                <a:latin typeface="Meiryo" charset="-128"/>
                <a:ea typeface="Meiryo" charset="-128"/>
                <a:cs typeface="Meiryo" charset="-128"/>
              </a:rPr>
              <a:t>00:00</a:t>
            </a:r>
            <a:endParaRPr kumimoji="1" lang="ja-JP" altLang="en-US" sz="634" dirty="0">
              <a:solidFill>
                <a:schemeClr val="bg1"/>
              </a:solidFill>
              <a:latin typeface="Meiryo" charset="-128"/>
              <a:ea typeface="Meiryo" charset="-128"/>
              <a:cs typeface="Meiryo" charset="-128"/>
            </a:endParaRPr>
          </a:p>
        </p:txBody>
      </p:sp>
      <p:sp>
        <p:nvSpPr>
          <p:cNvPr id="185" name="テキスト ボックス 184">
            <a:extLst>
              <a:ext uri="{FF2B5EF4-FFF2-40B4-BE49-F238E27FC236}">
                <a16:creationId xmlns:a16="http://schemas.microsoft.com/office/drawing/2014/main" id="{390D9822-E26A-4DA6-8BA6-69052B4FB674}"/>
              </a:ext>
            </a:extLst>
          </p:cNvPr>
          <p:cNvSpPr txBox="1"/>
          <p:nvPr/>
        </p:nvSpPr>
        <p:spPr>
          <a:xfrm>
            <a:off x="7964389" y="7271992"/>
            <a:ext cx="585160" cy="1791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564" spc="-42" dirty="0">
                <a:solidFill>
                  <a:schemeClr val="bg1"/>
                </a:solidFill>
                <a:latin typeface="Meiryo" charset="-128"/>
                <a:ea typeface="Meiryo" charset="-128"/>
                <a:cs typeface="Meiryo" charset="-128"/>
              </a:rPr>
              <a:t>休　診　日：</a:t>
            </a:r>
          </a:p>
        </p:txBody>
      </p:sp>
      <p:sp>
        <p:nvSpPr>
          <p:cNvPr id="186" name="テキスト ボックス 185">
            <a:extLst>
              <a:ext uri="{FF2B5EF4-FFF2-40B4-BE49-F238E27FC236}">
                <a16:creationId xmlns:a16="http://schemas.microsoft.com/office/drawing/2014/main" id="{079F1C44-3E59-4236-BAF0-728B51C6F085}"/>
              </a:ext>
            </a:extLst>
          </p:cNvPr>
          <p:cNvSpPr txBox="1"/>
          <p:nvPr/>
        </p:nvSpPr>
        <p:spPr>
          <a:xfrm>
            <a:off x="8368821" y="7271992"/>
            <a:ext cx="401072" cy="1791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564" dirty="0">
                <a:solidFill>
                  <a:schemeClr val="bg1"/>
                </a:solidFill>
                <a:latin typeface="Meiryo" charset="-128"/>
                <a:ea typeface="Meiryo" charset="-128"/>
                <a:cs typeface="Meiryo" charset="-128"/>
              </a:rPr>
              <a:t>◯曜日</a:t>
            </a:r>
            <a:endParaRPr kumimoji="1" lang="en-US" altLang="ja-JP" sz="564" dirty="0">
              <a:solidFill>
                <a:schemeClr val="bg1"/>
              </a:solidFill>
              <a:latin typeface="Meiryo" charset="-128"/>
              <a:ea typeface="Meiryo" charset="-128"/>
              <a:cs typeface="Meiryo" charset="-128"/>
            </a:endParaRPr>
          </a:p>
        </p:txBody>
      </p:sp>
      <p:sp>
        <p:nvSpPr>
          <p:cNvPr id="187" name="テキスト ボックス 186">
            <a:extLst>
              <a:ext uri="{FF2B5EF4-FFF2-40B4-BE49-F238E27FC236}">
                <a16:creationId xmlns:a16="http://schemas.microsoft.com/office/drawing/2014/main" id="{6ACC92D4-4114-4AE5-BB51-1317D7FB6F9D}"/>
              </a:ext>
            </a:extLst>
          </p:cNvPr>
          <p:cNvSpPr txBox="1"/>
          <p:nvPr/>
        </p:nvSpPr>
        <p:spPr>
          <a:xfrm>
            <a:off x="5646892" y="3178450"/>
            <a:ext cx="982577" cy="3363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ja-JP" altLang="en-US" sz="1057" spc="493" dirty="0">
                <a:solidFill>
                  <a:schemeClr val="bg1"/>
                </a:solidFill>
                <a:latin typeface="Meiryo" charset="-128"/>
                <a:ea typeface="Meiryo" charset="-128"/>
                <a:cs typeface="Meiryo" charset="-128"/>
              </a:rPr>
              <a:t>診療内容</a:t>
            </a:r>
          </a:p>
        </p:txBody>
      </p:sp>
      <p:sp>
        <p:nvSpPr>
          <p:cNvPr id="188" name="正方形/長方形 187">
            <a:extLst>
              <a:ext uri="{FF2B5EF4-FFF2-40B4-BE49-F238E27FC236}">
                <a16:creationId xmlns:a16="http://schemas.microsoft.com/office/drawing/2014/main" id="{08D6DA96-B07E-4CB1-B775-EBF7BDB57FCF}"/>
              </a:ext>
            </a:extLst>
          </p:cNvPr>
          <p:cNvSpPr/>
          <p:nvPr/>
        </p:nvSpPr>
        <p:spPr>
          <a:xfrm rot="10800000">
            <a:off x="-1" y="-22802"/>
            <a:ext cx="10690871" cy="7582476"/>
          </a:xfrm>
          <a:prstGeom prst="rect">
            <a:avLst/>
          </a:prstGeom>
          <a:solidFill>
            <a:schemeClr val="tx1">
              <a:lumMod val="95000"/>
              <a:lumOff val="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896" dirty="0">
              <a:latin typeface="+mn-ea"/>
            </a:endParaRPr>
          </a:p>
        </p:txBody>
      </p:sp>
      <p:sp>
        <p:nvSpPr>
          <p:cNvPr id="189" name="正方形/長方形 188">
            <a:extLst>
              <a:ext uri="{FF2B5EF4-FFF2-40B4-BE49-F238E27FC236}">
                <a16:creationId xmlns:a16="http://schemas.microsoft.com/office/drawing/2014/main" id="{6CE49A6B-CAE9-49E2-BF32-91BE2ECB325E}"/>
              </a:ext>
            </a:extLst>
          </p:cNvPr>
          <p:cNvSpPr/>
          <p:nvPr/>
        </p:nvSpPr>
        <p:spPr>
          <a:xfrm>
            <a:off x="230774" y="1696621"/>
            <a:ext cx="3129663" cy="1410238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kumimoji="1" lang="ja-JP" altLang="en-US" sz="1100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文字を変更することが可能です</a:t>
            </a:r>
          </a:p>
        </p:txBody>
      </p:sp>
      <p:sp>
        <p:nvSpPr>
          <p:cNvPr id="190" name="正方形/長方形 189">
            <a:extLst>
              <a:ext uri="{FF2B5EF4-FFF2-40B4-BE49-F238E27FC236}">
                <a16:creationId xmlns:a16="http://schemas.microsoft.com/office/drawing/2014/main" id="{A1DD7F6A-177F-40A6-9491-DE3E53918B23}"/>
              </a:ext>
            </a:extLst>
          </p:cNvPr>
          <p:cNvSpPr/>
          <p:nvPr/>
        </p:nvSpPr>
        <p:spPr>
          <a:xfrm>
            <a:off x="3645210" y="4256834"/>
            <a:ext cx="1422024" cy="1018227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100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写真を入れることができます</a:t>
            </a:r>
          </a:p>
        </p:txBody>
      </p:sp>
      <p:sp>
        <p:nvSpPr>
          <p:cNvPr id="191" name="正方形/長方形 190">
            <a:extLst>
              <a:ext uri="{FF2B5EF4-FFF2-40B4-BE49-F238E27FC236}">
                <a16:creationId xmlns:a16="http://schemas.microsoft.com/office/drawing/2014/main" id="{88FA8297-0590-4BEE-85CC-D6BE7A66BE9D}"/>
              </a:ext>
            </a:extLst>
          </p:cNvPr>
          <p:cNvSpPr/>
          <p:nvPr/>
        </p:nvSpPr>
        <p:spPr>
          <a:xfrm>
            <a:off x="310054" y="4319358"/>
            <a:ext cx="3194648" cy="1127318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100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文字を変更することが可能です</a:t>
            </a:r>
          </a:p>
        </p:txBody>
      </p:sp>
      <p:sp>
        <p:nvSpPr>
          <p:cNvPr id="192" name="正方形/長方形 191">
            <a:extLst>
              <a:ext uri="{FF2B5EF4-FFF2-40B4-BE49-F238E27FC236}">
                <a16:creationId xmlns:a16="http://schemas.microsoft.com/office/drawing/2014/main" id="{747F8E46-0AB1-443F-9124-147B42B53756}"/>
              </a:ext>
            </a:extLst>
          </p:cNvPr>
          <p:cNvSpPr/>
          <p:nvPr/>
        </p:nvSpPr>
        <p:spPr>
          <a:xfrm>
            <a:off x="228585" y="334527"/>
            <a:ext cx="2706646" cy="1081286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kumimoji="1" lang="ja-JP" altLang="en-US" sz="1100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タイトルを変更することが可能です</a:t>
            </a:r>
          </a:p>
        </p:txBody>
      </p:sp>
      <p:sp>
        <p:nvSpPr>
          <p:cNvPr id="193" name="正方形/長方形 192">
            <a:extLst>
              <a:ext uri="{FF2B5EF4-FFF2-40B4-BE49-F238E27FC236}">
                <a16:creationId xmlns:a16="http://schemas.microsoft.com/office/drawing/2014/main" id="{E497E74F-1E36-4EFE-8024-375DB1BAC267}"/>
              </a:ext>
            </a:extLst>
          </p:cNvPr>
          <p:cNvSpPr/>
          <p:nvPr/>
        </p:nvSpPr>
        <p:spPr>
          <a:xfrm>
            <a:off x="230774" y="3506037"/>
            <a:ext cx="4836460" cy="477336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kumimoji="1" lang="ja-JP" altLang="en-US" sz="1100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文字を変更することが可能です</a:t>
            </a:r>
          </a:p>
        </p:txBody>
      </p:sp>
      <p:sp>
        <p:nvSpPr>
          <p:cNvPr id="195" name="正方形/長方形 194">
            <a:extLst>
              <a:ext uri="{FF2B5EF4-FFF2-40B4-BE49-F238E27FC236}">
                <a16:creationId xmlns:a16="http://schemas.microsoft.com/office/drawing/2014/main" id="{A1289F00-25B3-4BC2-9A16-316CEDE0CD5A}"/>
              </a:ext>
            </a:extLst>
          </p:cNvPr>
          <p:cNvSpPr/>
          <p:nvPr/>
        </p:nvSpPr>
        <p:spPr>
          <a:xfrm>
            <a:off x="3310116" y="5581047"/>
            <a:ext cx="1757118" cy="934647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100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文字を変更することが可能です</a:t>
            </a:r>
          </a:p>
        </p:txBody>
      </p:sp>
      <p:sp>
        <p:nvSpPr>
          <p:cNvPr id="279" name="正方形/長方形 278">
            <a:extLst>
              <a:ext uri="{FF2B5EF4-FFF2-40B4-BE49-F238E27FC236}">
                <a16:creationId xmlns:a16="http://schemas.microsoft.com/office/drawing/2014/main" id="{4058FA1B-095B-48D0-B599-5A9BEADBF38C}"/>
              </a:ext>
            </a:extLst>
          </p:cNvPr>
          <p:cNvSpPr/>
          <p:nvPr/>
        </p:nvSpPr>
        <p:spPr>
          <a:xfrm>
            <a:off x="310054" y="5583837"/>
            <a:ext cx="1380193" cy="931857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100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写真を入れることができます</a:t>
            </a:r>
          </a:p>
        </p:txBody>
      </p:sp>
      <p:sp>
        <p:nvSpPr>
          <p:cNvPr id="290" name="正方形/長方形 289">
            <a:extLst>
              <a:ext uri="{FF2B5EF4-FFF2-40B4-BE49-F238E27FC236}">
                <a16:creationId xmlns:a16="http://schemas.microsoft.com/office/drawing/2014/main" id="{1410AD67-0CE9-4B89-B915-3ECA45E2D57B}"/>
              </a:ext>
            </a:extLst>
          </p:cNvPr>
          <p:cNvSpPr/>
          <p:nvPr/>
        </p:nvSpPr>
        <p:spPr>
          <a:xfrm>
            <a:off x="1813287" y="5583837"/>
            <a:ext cx="1380193" cy="931857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100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写真を入れることができます</a:t>
            </a:r>
          </a:p>
        </p:txBody>
      </p:sp>
      <p:sp>
        <p:nvSpPr>
          <p:cNvPr id="291" name="正方形/長方形 290">
            <a:extLst>
              <a:ext uri="{FF2B5EF4-FFF2-40B4-BE49-F238E27FC236}">
                <a16:creationId xmlns:a16="http://schemas.microsoft.com/office/drawing/2014/main" id="{C1C65EA6-2297-45F9-8125-08802D9079ED}"/>
              </a:ext>
            </a:extLst>
          </p:cNvPr>
          <p:cNvSpPr/>
          <p:nvPr/>
        </p:nvSpPr>
        <p:spPr>
          <a:xfrm>
            <a:off x="310053" y="6799289"/>
            <a:ext cx="4757180" cy="637269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100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文字を変更することが可能です</a:t>
            </a:r>
          </a:p>
        </p:txBody>
      </p:sp>
      <p:sp>
        <p:nvSpPr>
          <p:cNvPr id="292" name="正方形/長方形 291">
            <a:extLst>
              <a:ext uri="{FF2B5EF4-FFF2-40B4-BE49-F238E27FC236}">
                <a16:creationId xmlns:a16="http://schemas.microsoft.com/office/drawing/2014/main" id="{DD1FEF10-D148-4C14-A33A-7489F345A5A7}"/>
              </a:ext>
            </a:extLst>
          </p:cNvPr>
          <p:cNvSpPr/>
          <p:nvPr/>
        </p:nvSpPr>
        <p:spPr>
          <a:xfrm>
            <a:off x="5594936" y="1696621"/>
            <a:ext cx="3129663" cy="1410238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kumimoji="1" lang="ja-JP" altLang="en-US" sz="1100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文字を変更することが可能です</a:t>
            </a:r>
          </a:p>
        </p:txBody>
      </p:sp>
      <p:sp>
        <p:nvSpPr>
          <p:cNvPr id="293" name="正方形/長方形 292">
            <a:extLst>
              <a:ext uri="{FF2B5EF4-FFF2-40B4-BE49-F238E27FC236}">
                <a16:creationId xmlns:a16="http://schemas.microsoft.com/office/drawing/2014/main" id="{F14BF9A7-0C98-431C-86C5-76FF8C66B353}"/>
              </a:ext>
            </a:extLst>
          </p:cNvPr>
          <p:cNvSpPr/>
          <p:nvPr/>
        </p:nvSpPr>
        <p:spPr>
          <a:xfrm>
            <a:off x="9009372" y="4256834"/>
            <a:ext cx="1422024" cy="1018227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100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写真を入れることができます</a:t>
            </a:r>
          </a:p>
        </p:txBody>
      </p:sp>
      <p:sp>
        <p:nvSpPr>
          <p:cNvPr id="294" name="正方形/長方形 293">
            <a:extLst>
              <a:ext uri="{FF2B5EF4-FFF2-40B4-BE49-F238E27FC236}">
                <a16:creationId xmlns:a16="http://schemas.microsoft.com/office/drawing/2014/main" id="{AC622395-2736-413A-8B02-D0A8C254A737}"/>
              </a:ext>
            </a:extLst>
          </p:cNvPr>
          <p:cNvSpPr/>
          <p:nvPr/>
        </p:nvSpPr>
        <p:spPr>
          <a:xfrm>
            <a:off x="5674216" y="4319358"/>
            <a:ext cx="3194648" cy="1127318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100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文字を変更することが可能です</a:t>
            </a:r>
          </a:p>
        </p:txBody>
      </p:sp>
      <p:sp>
        <p:nvSpPr>
          <p:cNvPr id="295" name="正方形/長方形 294">
            <a:extLst>
              <a:ext uri="{FF2B5EF4-FFF2-40B4-BE49-F238E27FC236}">
                <a16:creationId xmlns:a16="http://schemas.microsoft.com/office/drawing/2014/main" id="{618B1B9A-7AAE-46CF-9AC1-6E22D821DE4E}"/>
              </a:ext>
            </a:extLst>
          </p:cNvPr>
          <p:cNvSpPr/>
          <p:nvPr/>
        </p:nvSpPr>
        <p:spPr>
          <a:xfrm>
            <a:off x="5592747" y="334527"/>
            <a:ext cx="2706646" cy="1081286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kumimoji="1" lang="ja-JP" altLang="en-US" sz="1100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タイトルを変更することが可能です</a:t>
            </a:r>
          </a:p>
        </p:txBody>
      </p:sp>
      <p:sp>
        <p:nvSpPr>
          <p:cNvPr id="296" name="正方形/長方形 295">
            <a:extLst>
              <a:ext uri="{FF2B5EF4-FFF2-40B4-BE49-F238E27FC236}">
                <a16:creationId xmlns:a16="http://schemas.microsoft.com/office/drawing/2014/main" id="{60C40385-C2B0-4FAB-BBE8-050D9352A4E7}"/>
              </a:ext>
            </a:extLst>
          </p:cNvPr>
          <p:cNvSpPr/>
          <p:nvPr/>
        </p:nvSpPr>
        <p:spPr>
          <a:xfrm>
            <a:off x="5594936" y="3506037"/>
            <a:ext cx="4836460" cy="477336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kumimoji="1" lang="ja-JP" altLang="en-US" sz="1100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文字を変更することが可能です</a:t>
            </a:r>
          </a:p>
        </p:txBody>
      </p:sp>
      <p:sp>
        <p:nvSpPr>
          <p:cNvPr id="298" name="正方形/長方形 297">
            <a:extLst>
              <a:ext uri="{FF2B5EF4-FFF2-40B4-BE49-F238E27FC236}">
                <a16:creationId xmlns:a16="http://schemas.microsoft.com/office/drawing/2014/main" id="{C7818EB2-888F-4423-BA84-131BD167AD0A}"/>
              </a:ext>
            </a:extLst>
          </p:cNvPr>
          <p:cNvSpPr/>
          <p:nvPr/>
        </p:nvSpPr>
        <p:spPr>
          <a:xfrm>
            <a:off x="8674278" y="5581047"/>
            <a:ext cx="1757118" cy="934647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100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文字を変更することが可能です</a:t>
            </a:r>
          </a:p>
        </p:txBody>
      </p:sp>
      <p:sp>
        <p:nvSpPr>
          <p:cNvPr id="299" name="正方形/長方形 298">
            <a:extLst>
              <a:ext uri="{FF2B5EF4-FFF2-40B4-BE49-F238E27FC236}">
                <a16:creationId xmlns:a16="http://schemas.microsoft.com/office/drawing/2014/main" id="{93B79CD8-D4E2-4572-8969-B8E5E944D35C}"/>
              </a:ext>
            </a:extLst>
          </p:cNvPr>
          <p:cNvSpPr/>
          <p:nvPr/>
        </p:nvSpPr>
        <p:spPr>
          <a:xfrm>
            <a:off x="5674216" y="5583837"/>
            <a:ext cx="1380193" cy="931857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100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写真を入れることができます</a:t>
            </a:r>
          </a:p>
        </p:txBody>
      </p:sp>
      <p:sp>
        <p:nvSpPr>
          <p:cNvPr id="300" name="正方形/長方形 299">
            <a:extLst>
              <a:ext uri="{FF2B5EF4-FFF2-40B4-BE49-F238E27FC236}">
                <a16:creationId xmlns:a16="http://schemas.microsoft.com/office/drawing/2014/main" id="{3F3C05A6-B053-4383-B99D-B535D67CDB08}"/>
              </a:ext>
            </a:extLst>
          </p:cNvPr>
          <p:cNvSpPr/>
          <p:nvPr/>
        </p:nvSpPr>
        <p:spPr>
          <a:xfrm>
            <a:off x="7177449" y="5583837"/>
            <a:ext cx="1380193" cy="931857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100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写真を入れることができます</a:t>
            </a:r>
          </a:p>
        </p:txBody>
      </p:sp>
      <p:sp>
        <p:nvSpPr>
          <p:cNvPr id="301" name="正方形/長方形 300">
            <a:extLst>
              <a:ext uri="{FF2B5EF4-FFF2-40B4-BE49-F238E27FC236}">
                <a16:creationId xmlns:a16="http://schemas.microsoft.com/office/drawing/2014/main" id="{A5F202B7-4AF0-47CB-836A-BB7DE37FD4B5}"/>
              </a:ext>
            </a:extLst>
          </p:cNvPr>
          <p:cNvSpPr/>
          <p:nvPr/>
        </p:nvSpPr>
        <p:spPr>
          <a:xfrm>
            <a:off x="5674215" y="6799289"/>
            <a:ext cx="4757180" cy="637269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100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文字を変更することが可能です</a:t>
            </a:r>
          </a:p>
        </p:txBody>
      </p:sp>
    </p:spTree>
    <p:extLst>
      <p:ext uri="{BB962C8B-B14F-4D97-AF65-F5344CB8AC3E}">
        <p14:creationId xmlns:p14="http://schemas.microsoft.com/office/powerpoint/2010/main" val="16792130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テキスト ボックス 16"/>
          <p:cNvSpPr txBox="1"/>
          <p:nvPr/>
        </p:nvSpPr>
        <p:spPr>
          <a:xfrm>
            <a:off x="1093637" y="895364"/>
            <a:ext cx="8556388" cy="2253876"/>
          </a:xfrm>
          <a:prstGeom prst="rect">
            <a:avLst/>
          </a:prstGeom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 anchor="t">
            <a:noAutofit/>
          </a:bodyPr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ja-JP" sz="1762" b="1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POP</a:t>
            </a:r>
            <a:r>
              <a:rPr lang="ja-JP" altLang="en-US" sz="1762" b="1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・チラシ工房 ご利用上の注意事項</a:t>
            </a:r>
          </a:p>
          <a:p>
            <a:pPr>
              <a:lnSpc>
                <a:spcPct val="150000"/>
              </a:lnSpc>
            </a:pPr>
            <a:endParaRPr lang="ja-JP" altLang="en-US" sz="1175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1175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■推奨環境</a:t>
            </a:r>
          </a:p>
          <a:p>
            <a:pPr>
              <a:lnSpc>
                <a:spcPct val="150000"/>
              </a:lnSpc>
            </a:pPr>
            <a:r>
              <a:rPr lang="ja-JP" altLang="en-US" sz="1175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・チラシを編集いただくには、事前に</a:t>
            </a:r>
            <a:r>
              <a:rPr lang="en-US" altLang="ja-JP" sz="1175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PowerPoint</a:t>
            </a:r>
            <a:r>
              <a:rPr lang="ja-JP" altLang="en-US" sz="1175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をインストールが必要となります。</a:t>
            </a:r>
          </a:p>
          <a:p>
            <a:pPr>
              <a:lnSpc>
                <a:spcPct val="150000"/>
              </a:lnSpc>
            </a:pPr>
            <a:endParaRPr lang="ja-JP" altLang="en-US" sz="1175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1175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■手書きフォントについて</a:t>
            </a:r>
          </a:p>
          <a:p>
            <a:pPr>
              <a:lnSpc>
                <a:spcPct val="150000"/>
              </a:lnSpc>
            </a:pPr>
            <a:r>
              <a:rPr lang="ja-JP" altLang="en-US" sz="1175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・フォントのダウンロードおよびインストールはご利用される方の責任において行ってください。</a:t>
            </a:r>
          </a:p>
          <a:p>
            <a:pPr>
              <a:lnSpc>
                <a:spcPct val="150000"/>
              </a:lnSpc>
            </a:pPr>
            <a:r>
              <a:rPr lang="ja-JP" altLang="en-US" sz="1175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・フォントの使用について、いかなる保証も行いません。フォントの規約をよく確認の上ご使用ください。</a:t>
            </a:r>
          </a:p>
          <a:p>
            <a:pPr>
              <a:lnSpc>
                <a:spcPct val="150000"/>
              </a:lnSpc>
            </a:pPr>
            <a:r>
              <a:rPr lang="ja-JP" altLang="en-US" sz="1175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・発生したいかなる損害</a:t>
            </a:r>
            <a:r>
              <a:rPr lang="en-US" altLang="ja-JP" sz="1175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(</a:t>
            </a:r>
            <a:r>
              <a:rPr lang="ja-JP" altLang="en-US" sz="1175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データ損失等を含む</a:t>
            </a:r>
            <a:r>
              <a:rPr lang="en-US" altLang="ja-JP" sz="1175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)</a:t>
            </a:r>
            <a:r>
              <a:rPr lang="ja-JP" altLang="en-US" sz="1175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について、責任を負いません。</a:t>
            </a:r>
          </a:p>
          <a:p>
            <a:pPr>
              <a:lnSpc>
                <a:spcPct val="150000"/>
              </a:lnSpc>
            </a:pPr>
            <a:r>
              <a:rPr lang="ja-JP" altLang="en-US" sz="1175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・本フォントに関するサポートについてはすべて未保証とさせていただきます。</a:t>
            </a:r>
          </a:p>
          <a:p>
            <a:pPr>
              <a:lnSpc>
                <a:spcPct val="150000"/>
              </a:lnSpc>
            </a:pPr>
            <a:r>
              <a:rPr lang="ja-JP" altLang="en-US" sz="1175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・漢字によってはうまく表示されない場合があります。</a:t>
            </a:r>
          </a:p>
          <a:p>
            <a:pPr>
              <a:lnSpc>
                <a:spcPct val="150000"/>
              </a:lnSpc>
            </a:pPr>
            <a:r>
              <a:rPr lang="ja-JP" altLang="en-US" sz="1175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・アプリケーションによっては正常に動作しない場合があります。</a:t>
            </a:r>
          </a:p>
          <a:p>
            <a:pPr>
              <a:lnSpc>
                <a:spcPct val="150000"/>
              </a:lnSpc>
            </a:pPr>
            <a:r>
              <a:rPr lang="ja-JP" altLang="en-US" sz="1175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・印刷はお客さまご自身でお願いいたします。</a:t>
            </a:r>
            <a:endParaRPr lang="en-US" altLang="ja-JP" sz="1175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endParaRPr lang="en-US" altLang="ja-JP" sz="1175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endParaRPr lang="ja-JP" altLang="en-US" sz="1175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1175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以上</a:t>
            </a:r>
          </a:p>
          <a:p>
            <a:pPr>
              <a:lnSpc>
                <a:spcPct val="150000"/>
              </a:lnSpc>
            </a:pPr>
            <a:endParaRPr lang="ja-JP" altLang="en-US" sz="1175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2858047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ホワイ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ホワイト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ホワイ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387</TotalTime>
  <Words>930</Words>
  <Application>Microsoft Office PowerPoint</Application>
  <PresentationFormat>ユーザー設定</PresentationFormat>
  <Paragraphs>178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10" baseType="lpstr">
      <vt:lpstr>ＭＳ Ｐゴシック</vt:lpstr>
      <vt:lpstr>Meiryo</vt:lpstr>
      <vt:lpstr>游ゴシック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fukui</dc:creator>
  <cp:lastModifiedBy>y-kohori</cp:lastModifiedBy>
  <cp:revision>58</cp:revision>
  <dcterms:created xsi:type="dcterms:W3CDTF">2016-11-25T08:55:21Z</dcterms:created>
  <dcterms:modified xsi:type="dcterms:W3CDTF">2017-11-24T11:52:44Z</dcterms:modified>
</cp:coreProperties>
</file>