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"/>
  </p:handoutMasterIdLst>
  <p:sldIdLst>
    <p:sldId id="260" r:id="rId2"/>
    <p:sldId id="263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A7E2"/>
    <a:srgbClr val="757474"/>
    <a:srgbClr val="4D4D4C"/>
    <a:srgbClr val="B3926E"/>
    <a:srgbClr val="A90000"/>
    <a:srgbClr val="4A2D1A"/>
    <a:srgbClr val="422411"/>
    <a:srgbClr val="000000"/>
    <a:srgbClr val="6D3E0C"/>
    <a:srgbClr val="FEF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0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988" y="2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8" d="100"/>
          <a:sy n="138" d="100"/>
        </p:scale>
        <p:origin x="285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4E613-C4B8-F741-8E87-09DD797F32AA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5BA3D-B439-234E-BCFB-B89EE32F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573507"/>
            <a:ext cx="6818376" cy="32308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59" y="0"/>
            <a:ext cx="3779520" cy="433425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72" y="5781575"/>
            <a:ext cx="6781800" cy="64008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72" y="6047187"/>
            <a:ext cx="4593336" cy="1420368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254443" y="417164"/>
            <a:ext cx="4044697" cy="14142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295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サンプル</a:t>
            </a:r>
          </a:p>
          <a:p>
            <a:r>
              <a:rPr kumimoji="1" lang="ja-JP" altLang="en-US" sz="4295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眼科クリニック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9194" y="1799593"/>
            <a:ext cx="3122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spc="66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SANPLE EYE CLINIC</a:t>
            </a:r>
            <a:endParaRPr kumimoji="1" lang="ja-JP" altLang="en-US" sz="1100" b="1" spc="660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07390" y="2294778"/>
            <a:ext cx="4570482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症状や訴えを詳しくお聞きし、</a:t>
            </a:r>
          </a:p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患者様個々の眼の状態に適した</a:t>
            </a:r>
          </a:p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医療の提供</a:t>
            </a:r>
            <a:r>
              <a:rPr kumimoji="1" lang="ja-JP" altLang="en-US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を心がけております。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目に関して変調、不安を感じたら、</a:t>
            </a:r>
          </a:p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些細な事でも、お気軽にご相談ください。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07390" y="4935935"/>
            <a:ext cx="7021153" cy="667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00" spc="2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一般眼科治療　○ 白内障・緑内障　○ ドライアイ・眼精疲労　○ 結膜炎・ものもらい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spc="2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アレルギー・花粉症　○ 糖尿病網膜症　○ 眼鏡・コンタクトレンズ処方　等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9015" y="6659448"/>
            <a:ext cx="1436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</a:t>
            </a:r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9015" y="7125012"/>
            <a:ext cx="1524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068219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488866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322590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736937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148263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66466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68219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488866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322590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736937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148263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566466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905644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600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905644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600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09129" y="7477132"/>
            <a:ext cx="467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1000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1000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1000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1000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1000" dirty="0"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80208" y="7796346"/>
            <a:ext cx="257403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00" dirty="0">
                <a:latin typeface="Meiryo" charset="-128"/>
                <a:ea typeface="Meiryo" charset="-128"/>
                <a:cs typeface="Meiryo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167423" y="6047187"/>
            <a:ext cx="2006049" cy="141165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91672" y="7907885"/>
            <a:ext cx="1990021" cy="1321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2556281" y="7907885"/>
            <a:ext cx="1990021" cy="1321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86317" y="9931425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58402" y="9733773"/>
            <a:ext cx="19639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8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658402" y="9873874"/>
            <a:ext cx="22172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5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5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5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5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678574" y="10146993"/>
            <a:ext cx="30380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9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685298" y="10301104"/>
            <a:ext cx="7694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spc="-6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259168" y="10301104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8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50945" y="4514192"/>
            <a:ext cx="1313180" cy="409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500" b="1" spc="7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診療内容</a:t>
            </a:r>
          </a:p>
        </p:txBody>
      </p:sp>
    </p:spTree>
    <p:extLst>
      <p:ext uri="{BB962C8B-B14F-4D97-AF65-F5344CB8AC3E}">
        <p14:creationId xmlns:p14="http://schemas.microsoft.com/office/powerpoint/2010/main" val="678136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573507"/>
            <a:ext cx="6818376" cy="32308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59" y="0"/>
            <a:ext cx="3779520" cy="433425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72" y="5781575"/>
            <a:ext cx="6781800" cy="64008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72" y="6047187"/>
            <a:ext cx="4593336" cy="1420368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254443" y="417164"/>
            <a:ext cx="4044697" cy="14142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295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サンプル</a:t>
            </a:r>
          </a:p>
          <a:p>
            <a:r>
              <a:rPr kumimoji="1" lang="ja-JP" altLang="en-US" sz="4295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眼科クリニック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9194" y="1799593"/>
            <a:ext cx="3122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spc="66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SANPLE EYE CLINIC</a:t>
            </a:r>
            <a:endParaRPr kumimoji="1" lang="ja-JP" altLang="en-US" sz="1100" b="1" spc="660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07390" y="2294778"/>
            <a:ext cx="4570482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症状や訴えを詳しくお聞きし、</a:t>
            </a:r>
          </a:p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患者様個々の眼の状態に適した</a:t>
            </a:r>
          </a:p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医療の提供</a:t>
            </a:r>
            <a:r>
              <a:rPr kumimoji="1" lang="ja-JP" altLang="en-US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を心がけております。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目に関して変調、不安を感じたら、</a:t>
            </a:r>
          </a:p>
          <a:p>
            <a:pPr>
              <a:lnSpc>
                <a:spcPct val="150000"/>
              </a:lnSpc>
            </a:pPr>
            <a:r>
              <a:rPr kumimoji="1" lang="ja-JP" altLang="en-US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些細な事でも、お気軽にご相談ください。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07390" y="4935935"/>
            <a:ext cx="7021153" cy="667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00" spc="2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一般眼科治療　○ 白内障・緑内障　○ ドライアイ・眼精疲労　○ 結膜炎・ものもらい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spc="2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アレルギー・花粉症　○ 糖尿病網膜症　○ 眼鏡・コンタクトレンズ処方　等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9015" y="6659448"/>
            <a:ext cx="1436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</a:t>
            </a:r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9015" y="7125012"/>
            <a:ext cx="1524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1100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068219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488866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322590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736937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148263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66466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68219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488866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322590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736937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148263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566466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905644" y="660197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600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905644" y="709028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600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09129" y="7477132"/>
            <a:ext cx="467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1000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1000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1000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1000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1000" dirty="0"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80208" y="7796346"/>
            <a:ext cx="257403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00" dirty="0">
                <a:latin typeface="Meiryo" charset="-128"/>
                <a:ea typeface="Meiryo" charset="-128"/>
                <a:cs typeface="Meiryo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167423" y="6047187"/>
            <a:ext cx="2006049" cy="141165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91672" y="7907885"/>
            <a:ext cx="1990021" cy="1321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2556281" y="7907885"/>
            <a:ext cx="1990021" cy="1321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86317" y="9931425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58402" y="9733773"/>
            <a:ext cx="19639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8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658402" y="9873874"/>
            <a:ext cx="22172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5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5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5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5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678574" y="10146993"/>
            <a:ext cx="30380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9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9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685298" y="10301104"/>
            <a:ext cx="7694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spc="-6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259168" y="10301104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8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50945" y="4514192"/>
            <a:ext cx="1313180" cy="409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500" spc="7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診療内容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DAA3F2E-5016-4349-A097-09BBD9192CE1}"/>
              </a:ext>
            </a:extLst>
          </p:cNvPr>
          <p:cNvSpPr/>
          <p:nvPr/>
        </p:nvSpPr>
        <p:spPr>
          <a:xfrm rot="10800000">
            <a:off x="0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4B6BD05-0BBE-4224-AF05-0A31088306D8}"/>
              </a:ext>
            </a:extLst>
          </p:cNvPr>
          <p:cNvSpPr/>
          <p:nvPr/>
        </p:nvSpPr>
        <p:spPr>
          <a:xfrm>
            <a:off x="310772" y="2389924"/>
            <a:ext cx="4440839" cy="200105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0B95A7F-93F3-4139-834E-B17B38DE24F1}"/>
              </a:ext>
            </a:extLst>
          </p:cNvPr>
          <p:cNvSpPr/>
          <p:nvPr/>
        </p:nvSpPr>
        <p:spPr>
          <a:xfrm>
            <a:off x="5155691" y="6022742"/>
            <a:ext cx="2017782" cy="144481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E5E5F71-6ED3-40F5-9580-7B0BB05550D6}"/>
              </a:ext>
            </a:extLst>
          </p:cNvPr>
          <p:cNvSpPr/>
          <p:nvPr/>
        </p:nvSpPr>
        <p:spPr>
          <a:xfrm>
            <a:off x="423266" y="6529579"/>
            <a:ext cx="4533049" cy="90425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0673DDA-6F85-45B7-8631-1AB20BE2B4A9}"/>
              </a:ext>
            </a:extLst>
          </p:cNvPr>
          <p:cNvSpPr/>
          <p:nvPr/>
        </p:nvSpPr>
        <p:spPr>
          <a:xfrm>
            <a:off x="307666" y="457179"/>
            <a:ext cx="3840598" cy="153429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34B6BD05-0BBE-4224-AF05-0A31088306D8}"/>
              </a:ext>
            </a:extLst>
          </p:cNvPr>
          <p:cNvSpPr/>
          <p:nvPr/>
        </p:nvSpPr>
        <p:spPr>
          <a:xfrm>
            <a:off x="310772" y="4957397"/>
            <a:ext cx="6862700" cy="6773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E5E5F71-6ED3-40F5-9580-7B0BB05550D6}"/>
              </a:ext>
            </a:extLst>
          </p:cNvPr>
          <p:cNvSpPr/>
          <p:nvPr/>
        </p:nvSpPr>
        <p:spPr>
          <a:xfrm>
            <a:off x="423266" y="7515720"/>
            <a:ext cx="4533049" cy="31602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BE5E5F71-6ED3-40F5-9580-7B0BB05550D6}"/>
              </a:ext>
            </a:extLst>
          </p:cNvPr>
          <p:cNvSpPr/>
          <p:nvPr/>
        </p:nvSpPr>
        <p:spPr>
          <a:xfrm>
            <a:off x="4680209" y="7901734"/>
            <a:ext cx="2493264" cy="13262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0B95A7F-93F3-4139-834E-B17B38DE24F1}"/>
              </a:ext>
            </a:extLst>
          </p:cNvPr>
          <p:cNvSpPr/>
          <p:nvPr/>
        </p:nvSpPr>
        <p:spPr>
          <a:xfrm>
            <a:off x="423266" y="7905693"/>
            <a:ext cx="1958427" cy="132226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0B95A7F-93F3-4139-834E-B17B38DE24F1}"/>
              </a:ext>
            </a:extLst>
          </p:cNvPr>
          <p:cNvSpPr/>
          <p:nvPr/>
        </p:nvSpPr>
        <p:spPr>
          <a:xfrm>
            <a:off x="2556280" y="7905693"/>
            <a:ext cx="1958427" cy="132226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BE5E5F71-6ED3-40F5-9580-7B0BB05550D6}"/>
              </a:ext>
            </a:extLst>
          </p:cNvPr>
          <p:cNvSpPr/>
          <p:nvPr/>
        </p:nvSpPr>
        <p:spPr>
          <a:xfrm>
            <a:off x="423266" y="9630361"/>
            <a:ext cx="6750206" cy="90425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1B9FBFD-7FBC-48A1-9A91-5C5A5C16EA2A}"/>
              </a:ext>
            </a:extLst>
          </p:cNvPr>
          <p:cNvSpPr/>
          <p:nvPr/>
        </p:nvSpPr>
        <p:spPr>
          <a:xfrm>
            <a:off x="4931096" y="81259"/>
            <a:ext cx="2523804" cy="433425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594603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522</TotalTime>
  <Words>550</Words>
  <Application>Microsoft Office PowerPoint</Application>
  <PresentationFormat>ユーザー設定</PresentationFormat>
  <Paragraphs>99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Meiryo</vt:lpstr>
      <vt:lpstr>Yu Gothic</vt:lpstr>
      <vt:lpstr>Yu Gothic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63</cp:revision>
  <dcterms:created xsi:type="dcterms:W3CDTF">2016-11-25T08:55:21Z</dcterms:created>
  <dcterms:modified xsi:type="dcterms:W3CDTF">2017-11-24T09:12:47Z</dcterms:modified>
</cp:coreProperties>
</file>