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20" y="4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2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7513A5B-7F4F-4008-AC66-1C7D14BB7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" y="1"/>
            <a:ext cx="4972520" cy="685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6A4DE6A-EECB-4257-9ADA-8CD673398E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594" y="1"/>
            <a:ext cx="4933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E0B73F8F-6445-4CF0-836C-F7E24559A66C}"/>
              </a:ext>
            </a:extLst>
          </p:cNvPr>
          <p:cNvSpPr txBox="1"/>
          <p:nvPr/>
        </p:nvSpPr>
        <p:spPr>
          <a:xfrm>
            <a:off x="469312" y="1855753"/>
            <a:ext cx="431302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21BA576-DD03-4F7B-A15C-5CB3CF851D3C}"/>
              </a:ext>
            </a:extLst>
          </p:cNvPr>
          <p:cNvSpPr txBox="1"/>
          <p:nvPr/>
        </p:nvSpPr>
        <p:spPr>
          <a:xfrm>
            <a:off x="649215" y="4844103"/>
            <a:ext cx="2531495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207AC48E-9598-438B-A66C-3F436D2A3577}"/>
              </a:ext>
            </a:extLst>
          </p:cNvPr>
          <p:cNvSpPr txBox="1"/>
          <p:nvPr/>
        </p:nvSpPr>
        <p:spPr>
          <a:xfrm>
            <a:off x="342346" y="6316816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latin typeface="+mn-ea"/>
              </a:rPr>
              <a:t>サンプルの施設名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5793F2E3-1AD0-4BDA-98BE-F3E6188135E5}"/>
              </a:ext>
            </a:extLst>
          </p:cNvPr>
          <p:cNvSpPr txBox="1"/>
          <p:nvPr/>
        </p:nvSpPr>
        <p:spPr>
          <a:xfrm>
            <a:off x="2993128" y="6187989"/>
            <a:ext cx="1734726" cy="60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latin typeface="+mn-ea"/>
              </a:rPr>
              <a:t>受付時間</a:t>
            </a:r>
            <a:endParaRPr kumimoji="1" lang="en-US" altLang="ja-JP" sz="706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〇・〇・〇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41" b="1" dirty="0">
                <a:latin typeface="+mn-ea"/>
              </a:rPr>
              <a:t>〒</a:t>
            </a:r>
            <a:r>
              <a:rPr kumimoji="1" lang="en-US" altLang="ja-JP" sz="641" b="1" dirty="0">
                <a:latin typeface="+mn-ea"/>
              </a:rPr>
              <a:t>000-0000 </a:t>
            </a:r>
            <a:r>
              <a:rPr kumimoji="1" lang="ja-JP" altLang="en-US" sz="641" b="1" dirty="0">
                <a:latin typeface="+mn-ea"/>
              </a:rPr>
              <a:t>〇〇市〇〇区〇〇　</a:t>
            </a:r>
            <a:endParaRPr kumimoji="1" lang="en-US" altLang="ja-JP" sz="641" b="1" dirty="0">
              <a:latin typeface="+mn-ea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96A9F1B3-EFF3-4FEE-99F1-AA16AF4D4055}"/>
              </a:ext>
            </a:extLst>
          </p:cNvPr>
          <p:cNvSpPr txBox="1"/>
          <p:nvPr/>
        </p:nvSpPr>
        <p:spPr>
          <a:xfrm>
            <a:off x="342346" y="6489753"/>
            <a:ext cx="2231964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539" b="1" dirty="0">
                <a:latin typeface="+mn-ea"/>
              </a:rPr>
              <a:t>TEL:0120-000-0000</a:t>
            </a:r>
            <a:endParaRPr kumimoji="1" lang="en-US" altLang="ja-JP" sz="898" b="1" dirty="0">
              <a:latin typeface="+mn-ea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0E34EF47-5E49-4CC1-8FE4-09250E5D5407}"/>
              </a:ext>
            </a:extLst>
          </p:cNvPr>
          <p:cNvSpPr txBox="1"/>
          <p:nvPr/>
        </p:nvSpPr>
        <p:spPr>
          <a:xfrm>
            <a:off x="588785" y="264497"/>
            <a:ext cx="2720211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104" name="図 103">
            <a:extLst>
              <a:ext uri="{FF2B5EF4-FFF2-40B4-BE49-F238E27FC236}">
                <a16:creationId xmlns:a16="http://schemas.microsoft.com/office/drawing/2014/main" id="{3657E242-5142-4D5B-B3D4-0725C274E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684787"/>
            <a:ext cx="3824114" cy="670588"/>
          </a:xfrm>
          <a:prstGeom prst="rect">
            <a:avLst/>
          </a:prstGeom>
        </p:spPr>
      </p:pic>
      <p:pic>
        <p:nvPicPr>
          <p:cNvPr id="105" name="図 104">
            <a:extLst>
              <a:ext uri="{FF2B5EF4-FFF2-40B4-BE49-F238E27FC236}">
                <a16:creationId xmlns:a16="http://schemas.microsoft.com/office/drawing/2014/main" id="{A3FD8710-2C31-447C-98C9-1F219EE01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522" y="60794"/>
            <a:ext cx="1605111" cy="711645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3CB36525-4FF5-42E6-B565-862E6BB066BE}"/>
              </a:ext>
            </a:extLst>
          </p:cNvPr>
          <p:cNvSpPr txBox="1"/>
          <p:nvPr/>
        </p:nvSpPr>
        <p:spPr>
          <a:xfrm>
            <a:off x="273807" y="566959"/>
            <a:ext cx="4552827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46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346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D6BCCE2-0673-44D9-A0DB-7E120FF0F2F0}"/>
              </a:ext>
            </a:extLst>
          </p:cNvPr>
          <p:cNvSpPr txBox="1"/>
          <p:nvPr/>
        </p:nvSpPr>
        <p:spPr>
          <a:xfrm>
            <a:off x="678899" y="1318813"/>
            <a:ext cx="4103434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79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8" name="図 107">
            <a:extLst>
              <a:ext uri="{FF2B5EF4-FFF2-40B4-BE49-F238E27FC236}">
                <a16:creationId xmlns:a16="http://schemas.microsoft.com/office/drawing/2014/main" id="{9FC87A22-1BB2-4B15-89F5-DF8AEE11B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2475560"/>
            <a:ext cx="3822159" cy="684274"/>
          </a:xfrm>
          <a:prstGeom prst="rect">
            <a:avLst/>
          </a:prstGeom>
        </p:spPr>
      </p:pic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BB87D5F-C783-4922-B7EA-2B83296B4743}"/>
              </a:ext>
            </a:extLst>
          </p:cNvPr>
          <p:cNvSpPr txBox="1"/>
          <p:nvPr/>
        </p:nvSpPr>
        <p:spPr>
          <a:xfrm>
            <a:off x="1390747" y="2793110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C676339A-A904-4CD5-AF69-37E9D51AA877}"/>
              </a:ext>
            </a:extLst>
          </p:cNvPr>
          <p:cNvSpPr txBox="1"/>
          <p:nvPr/>
        </p:nvSpPr>
        <p:spPr>
          <a:xfrm>
            <a:off x="1379472" y="2451776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1" name="図 110">
            <a:extLst>
              <a:ext uri="{FF2B5EF4-FFF2-40B4-BE49-F238E27FC236}">
                <a16:creationId xmlns:a16="http://schemas.microsoft.com/office/drawing/2014/main" id="{C415E806-EEA2-4289-9C97-5AA671EB09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3266896"/>
            <a:ext cx="3822159" cy="684274"/>
          </a:xfrm>
          <a:prstGeom prst="rect">
            <a:avLst/>
          </a:prstGeom>
        </p:spPr>
      </p:pic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38D7461F-EEDF-42B5-9F4B-38CA37E7CBCC}"/>
              </a:ext>
            </a:extLst>
          </p:cNvPr>
          <p:cNvSpPr txBox="1"/>
          <p:nvPr/>
        </p:nvSpPr>
        <p:spPr>
          <a:xfrm>
            <a:off x="1390747" y="3584446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04339CE3-CB12-4F05-B95E-4F5A0C03B794}"/>
              </a:ext>
            </a:extLst>
          </p:cNvPr>
          <p:cNvSpPr txBox="1"/>
          <p:nvPr/>
        </p:nvSpPr>
        <p:spPr>
          <a:xfrm>
            <a:off x="1379472" y="3243113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4" name="図 113">
            <a:extLst>
              <a:ext uri="{FF2B5EF4-FFF2-40B4-BE49-F238E27FC236}">
                <a16:creationId xmlns:a16="http://schemas.microsoft.com/office/drawing/2014/main" id="{3713EC68-C56D-495D-851D-C540CE8F0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4058231"/>
            <a:ext cx="3822159" cy="684274"/>
          </a:xfrm>
          <a:prstGeom prst="rect">
            <a:avLst/>
          </a:prstGeom>
        </p:spPr>
      </p:pic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4C5F6A3-290A-46B0-8BD0-6CEC73E2A020}"/>
              </a:ext>
            </a:extLst>
          </p:cNvPr>
          <p:cNvSpPr txBox="1"/>
          <p:nvPr/>
        </p:nvSpPr>
        <p:spPr>
          <a:xfrm>
            <a:off x="1390747" y="4375781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248947CB-A485-41BB-A662-3A4FD2E1AF60}"/>
              </a:ext>
            </a:extLst>
          </p:cNvPr>
          <p:cNvSpPr txBox="1"/>
          <p:nvPr/>
        </p:nvSpPr>
        <p:spPr>
          <a:xfrm>
            <a:off x="1379472" y="4034448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7" name="図 116">
            <a:extLst>
              <a:ext uri="{FF2B5EF4-FFF2-40B4-BE49-F238E27FC236}">
                <a16:creationId xmlns:a16="http://schemas.microsoft.com/office/drawing/2014/main" id="{68C452DA-4865-4087-8360-842E1CB1B8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996" y="4576768"/>
            <a:ext cx="1499538" cy="1669628"/>
          </a:xfrm>
          <a:prstGeom prst="rect">
            <a:avLst/>
          </a:prstGeom>
        </p:spPr>
      </p:pic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89FB839D-75B7-4067-B85F-4EA3F80782B5}"/>
              </a:ext>
            </a:extLst>
          </p:cNvPr>
          <p:cNvSpPr txBox="1"/>
          <p:nvPr/>
        </p:nvSpPr>
        <p:spPr>
          <a:xfrm>
            <a:off x="649215" y="5245763"/>
            <a:ext cx="3012600" cy="25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D4B27E7-E258-4CD4-BDA7-AC16662D718F}"/>
              </a:ext>
            </a:extLst>
          </p:cNvPr>
          <p:cNvSpPr txBox="1"/>
          <p:nvPr/>
        </p:nvSpPr>
        <p:spPr>
          <a:xfrm>
            <a:off x="649215" y="5492140"/>
            <a:ext cx="265978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EE737133-3345-4B93-85B6-39A1A03FA043}"/>
              </a:ext>
            </a:extLst>
          </p:cNvPr>
          <p:cNvGrpSpPr/>
          <p:nvPr/>
        </p:nvGrpSpPr>
        <p:grpSpPr>
          <a:xfrm>
            <a:off x="267697" y="6085211"/>
            <a:ext cx="926703" cy="270074"/>
            <a:chOff x="2489612" y="9539140"/>
            <a:chExt cx="1444755" cy="421053"/>
          </a:xfrm>
        </p:grpSpPr>
        <p:pic>
          <p:nvPicPr>
            <p:cNvPr id="121" name="図 120">
              <a:extLst>
                <a:ext uri="{FF2B5EF4-FFF2-40B4-BE49-F238E27FC236}">
                  <a16:creationId xmlns:a16="http://schemas.microsoft.com/office/drawing/2014/main" id="{7C627215-ADDC-49B5-B3DE-3D11F5FB7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30BEFE3-B0C8-4CEA-99BE-8CA4DB046972}"/>
                </a:ext>
              </a:extLst>
            </p:cNvPr>
            <p:cNvSpPr txBox="1"/>
            <p:nvPr/>
          </p:nvSpPr>
          <p:spPr>
            <a:xfrm>
              <a:off x="2530954" y="9539140"/>
              <a:ext cx="1403413" cy="421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7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B12D1D93-C5F9-45B0-8BFB-DE13342D97BA}"/>
              </a:ext>
            </a:extLst>
          </p:cNvPr>
          <p:cNvSpPr/>
          <p:nvPr/>
        </p:nvSpPr>
        <p:spPr>
          <a:xfrm>
            <a:off x="2934775" y="6212968"/>
            <a:ext cx="61096" cy="5075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094B29E4-C6DB-4966-AF99-B504271BC294}"/>
              </a:ext>
            </a:extLst>
          </p:cNvPr>
          <p:cNvSpPr txBox="1"/>
          <p:nvPr/>
        </p:nvSpPr>
        <p:spPr>
          <a:xfrm>
            <a:off x="5460412" y="1855753"/>
            <a:ext cx="431302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5D85A973-F7A2-4FDD-9AD1-690158FD2D5E}"/>
              </a:ext>
            </a:extLst>
          </p:cNvPr>
          <p:cNvSpPr txBox="1"/>
          <p:nvPr/>
        </p:nvSpPr>
        <p:spPr>
          <a:xfrm>
            <a:off x="5640315" y="4844103"/>
            <a:ext cx="2531495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E638883A-AAB2-4B0C-A006-18C38C12C9CB}"/>
              </a:ext>
            </a:extLst>
          </p:cNvPr>
          <p:cNvSpPr txBox="1"/>
          <p:nvPr/>
        </p:nvSpPr>
        <p:spPr>
          <a:xfrm>
            <a:off x="5333446" y="6316816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latin typeface="+mn-ea"/>
              </a:rPr>
              <a:t>サンプルの施設名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B52810ED-F733-44DD-9825-828CF99B4D04}"/>
              </a:ext>
            </a:extLst>
          </p:cNvPr>
          <p:cNvSpPr txBox="1"/>
          <p:nvPr/>
        </p:nvSpPr>
        <p:spPr>
          <a:xfrm>
            <a:off x="7984228" y="6187989"/>
            <a:ext cx="1734726" cy="60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latin typeface="+mn-ea"/>
              </a:rPr>
              <a:t>受付時間</a:t>
            </a:r>
            <a:endParaRPr kumimoji="1" lang="en-US" altLang="ja-JP" sz="706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〇・〇・〇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41" b="1" dirty="0">
                <a:latin typeface="+mn-ea"/>
              </a:rPr>
              <a:t>〒</a:t>
            </a:r>
            <a:r>
              <a:rPr kumimoji="1" lang="en-US" altLang="ja-JP" sz="641" b="1" dirty="0">
                <a:latin typeface="+mn-ea"/>
              </a:rPr>
              <a:t>000-0000 </a:t>
            </a:r>
            <a:r>
              <a:rPr kumimoji="1" lang="ja-JP" altLang="en-US" sz="641" b="1" dirty="0">
                <a:latin typeface="+mn-ea"/>
              </a:rPr>
              <a:t>〇〇市〇〇区〇〇　</a:t>
            </a:r>
            <a:endParaRPr kumimoji="1" lang="en-US" altLang="ja-JP" sz="641" b="1" dirty="0">
              <a:latin typeface="+mn-ea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B8E3FC31-9163-4FDA-8D2B-2192051B9B2A}"/>
              </a:ext>
            </a:extLst>
          </p:cNvPr>
          <p:cNvSpPr txBox="1"/>
          <p:nvPr/>
        </p:nvSpPr>
        <p:spPr>
          <a:xfrm>
            <a:off x="5333446" y="6489753"/>
            <a:ext cx="2231964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539" b="1" dirty="0">
                <a:latin typeface="+mn-ea"/>
              </a:rPr>
              <a:t>TEL:0120-000-0000</a:t>
            </a:r>
            <a:endParaRPr kumimoji="1" lang="en-US" altLang="ja-JP" sz="898" b="1" dirty="0">
              <a:latin typeface="+mn-ea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2056766B-91F7-46A7-BC2D-A95E3BC53A00}"/>
              </a:ext>
            </a:extLst>
          </p:cNvPr>
          <p:cNvSpPr txBox="1"/>
          <p:nvPr/>
        </p:nvSpPr>
        <p:spPr>
          <a:xfrm>
            <a:off x="5579885" y="264497"/>
            <a:ext cx="2720211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130" name="図 129">
            <a:extLst>
              <a:ext uri="{FF2B5EF4-FFF2-40B4-BE49-F238E27FC236}">
                <a16:creationId xmlns:a16="http://schemas.microsoft.com/office/drawing/2014/main" id="{8CF96C2A-5DF3-471C-AAED-C57922217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684787"/>
            <a:ext cx="3824114" cy="670588"/>
          </a:xfrm>
          <a:prstGeom prst="rect">
            <a:avLst/>
          </a:prstGeom>
        </p:spPr>
      </p:pic>
      <p:pic>
        <p:nvPicPr>
          <p:cNvPr id="131" name="図 130">
            <a:extLst>
              <a:ext uri="{FF2B5EF4-FFF2-40B4-BE49-F238E27FC236}">
                <a16:creationId xmlns:a16="http://schemas.microsoft.com/office/drawing/2014/main" id="{18CAD3E6-807B-4DEC-AA89-AEA5580F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22" y="60794"/>
            <a:ext cx="1605111" cy="711645"/>
          </a:xfrm>
          <a:prstGeom prst="rect">
            <a:avLst/>
          </a:prstGeom>
        </p:spPr>
      </p:pic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F64AA1BE-AEC0-418B-A958-80490EFCE8AF}"/>
              </a:ext>
            </a:extLst>
          </p:cNvPr>
          <p:cNvSpPr txBox="1"/>
          <p:nvPr/>
        </p:nvSpPr>
        <p:spPr>
          <a:xfrm>
            <a:off x="5264907" y="566959"/>
            <a:ext cx="4552827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46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346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6A21E9FE-5ED1-4EE9-BBFF-26961D96146E}"/>
              </a:ext>
            </a:extLst>
          </p:cNvPr>
          <p:cNvSpPr txBox="1"/>
          <p:nvPr/>
        </p:nvSpPr>
        <p:spPr>
          <a:xfrm>
            <a:off x="5669999" y="1318813"/>
            <a:ext cx="4103434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79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8" name="図 167">
            <a:extLst>
              <a:ext uri="{FF2B5EF4-FFF2-40B4-BE49-F238E27FC236}">
                <a16:creationId xmlns:a16="http://schemas.microsoft.com/office/drawing/2014/main" id="{136FC023-9273-4DA6-8F59-7EFD99946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2475560"/>
            <a:ext cx="3822159" cy="684274"/>
          </a:xfrm>
          <a:prstGeom prst="rect">
            <a:avLst/>
          </a:prstGeom>
        </p:spPr>
      </p:pic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C95CBCFD-AF45-4B52-A638-C751BDEBDC57}"/>
              </a:ext>
            </a:extLst>
          </p:cNvPr>
          <p:cNvSpPr txBox="1"/>
          <p:nvPr/>
        </p:nvSpPr>
        <p:spPr>
          <a:xfrm>
            <a:off x="6381847" y="2793110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96EA422-56D4-46E1-9EEB-3B96AD05181A}"/>
              </a:ext>
            </a:extLst>
          </p:cNvPr>
          <p:cNvSpPr txBox="1"/>
          <p:nvPr/>
        </p:nvSpPr>
        <p:spPr>
          <a:xfrm>
            <a:off x="6370572" y="2451776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71" name="図 170">
            <a:extLst>
              <a:ext uri="{FF2B5EF4-FFF2-40B4-BE49-F238E27FC236}">
                <a16:creationId xmlns:a16="http://schemas.microsoft.com/office/drawing/2014/main" id="{9CE06DD6-B40D-4327-8B42-00F94783B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3266896"/>
            <a:ext cx="3822159" cy="684274"/>
          </a:xfrm>
          <a:prstGeom prst="rect">
            <a:avLst/>
          </a:prstGeom>
        </p:spPr>
      </p:pic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5AD2FE24-A237-4C43-958F-6F977ED0AB02}"/>
              </a:ext>
            </a:extLst>
          </p:cNvPr>
          <p:cNvSpPr txBox="1"/>
          <p:nvPr/>
        </p:nvSpPr>
        <p:spPr>
          <a:xfrm>
            <a:off x="6381847" y="3584446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0186DE40-A9BA-4E43-8752-A7FF3F86601F}"/>
              </a:ext>
            </a:extLst>
          </p:cNvPr>
          <p:cNvSpPr txBox="1"/>
          <p:nvPr/>
        </p:nvSpPr>
        <p:spPr>
          <a:xfrm>
            <a:off x="6370572" y="3243113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74" name="図 173">
            <a:extLst>
              <a:ext uri="{FF2B5EF4-FFF2-40B4-BE49-F238E27FC236}">
                <a16:creationId xmlns:a16="http://schemas.microsoft.com/office/drawing/2014/main" id="{6EF578CC-28FF-45D2-9DE7-58DF14137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4058231"/>
            <a:ext cx="3822159" cy="684274"/>
          </a:xfrm>
          <a:prstGeom prst="rect">
            <a:avLst/>
          </a:prstGeom>
        </p:spPr>
      </p:pic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1250DE94-32E9-4FDF-83C7-119113E51BD5}"/>
              </a:ext>
            </a:extLst>
          </p:cNvPr>
          <p:cNvSpPr txBox="1"/>
          <p:nvPr/>
        </p:nvSpPr>
        <p:spPr>
          <a:xfrm>
            <a:off x="6381847" y="4375781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7F722AF6-64E9-45B8-9C95-A801BDB2B248}"/>
              </a:ext>
            </a:extLst>
          </p:cNvPr>
          <p:cNvSpPr txBox="1"/>
          <p:nvPr/>
        </p:nvSpPr>
        <p:spPr>
          <a:xfrm>
            <a:off x="6370572" y="4034448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77" name="図 176">
            <a:extLst>
              <a:ext uri="{FF2B5EF4-FFF2-40B4-BE49-F238E27FC236}">
                <a16:creationId xmlns:a16="http://schemas.microsoft.com/office/drawing/2014/main" id="{BA717C1C-F88A-4370-98F6-9E48D20703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096" y="4576768"/>
            <a:ext cx="1499538" cy="1669628"/>
          </a:xfrm>
          <a:prstGeom prst="rect">
            <a:avLst/>
          </a:prstGeom>
        </p:spPr>
      </p:pic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8F1D2909-813C-4560-BC39-71F5B70909FB}"/>
              </a:ext>
            </a:extLst>
          </p:cNvPr>
          <p:cNvSpPr txBox="1"/>
          <p:nvPr/>
        </p:nvSpPr>
        <p:spPr>
          <a:xfrm>
            <a:off x="5640315" y="5245763"/>
            <a:ext cx="3012600" cy="25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FFBAE37C-A77E-406A-9DBB-171403023D44}"/>
              </a:ext>
            </a:extLst>
          </p:cNvPr>
          <p:cNvSpPr txBox="1"/>
          <p:nvPr/>
        </p:nvSpPr>
        <p:spPr>
          <a:xfrm>
            <a:off x="5640315" y="5492140"/>
            <a:ext cx="265978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51A15545-EE58-4ABB-8A1A-8A2D97F3CE4A}"/>
              </a:ext>
            </a:extLst>
          </p:cNvPr>
          <p:cNvGrpSpPr/>
          <p:nvPr/>
        </p:nvGrpSpPr>
        <p:grpSpPr>
          <a:xfrm>
            <a:off x="5258797" y="6085211"/>
            <a:ext cx="926703" cy="270074"/>
            <a:chOff x="2489612" y="9539140"/>
            <a:chExt cx="1444755" cy="421053"/>
          </a:xfrm>
        </p:grpSpPr>
        <p:pic>
          <p:nvPicPr>
            <p:cNvPr id="181" name="図 180">
              <a:extLst>
                <a:ext uri="{FF2B5EF4-FFF2-40B4-BE49-F238E27FC236}">
                  <a16:creationId xmlns:a16="http://schemas.microsoft.com/office/drawing/2014/main" id="{8BA07B7A-9F90-4859-BFC9-B68A1D098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CD02F4C2-CEC9-40B5-A8DA-D3524C443F25}"/>
                </a:ext>
              </a:extLst>
            </p:cNvPr>
            <p:cNvSpPr txBox="1"/>
            <p:nvPr/>
          </p:nvSpPr>
          <p:spPr>
            <a:xfrm>
              <a:off x="2530954" y="9539140"/>
              <a:ext cx="1403413" cy="421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7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B829C167-B128-4192-BB05-7E5AD134A5F7}"/>
              </a:ext>
            </a:extLst>
          </p:cNvPr>
          <p:cNvSpPr/>
          <p:nvPr/>
        </p:nvSpPr>
        <p:spPr>
          <a:xfrm>
            <a:off x="7925875" y="6212968"/>
            <a:ext cx="61096" cy="5075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496C4D22-FA48-42EB-AD9B-00C01151C1D8}"/>
              </a:ext>
            </a:extLst>
          </p:cNvPr>
          <p:cNvSpPr txBox="1"/>
          <p:nvPr/>
        </p:nvSpPr>
        <p:spPr>
          <a:xfrm>
            <a:off x="469312" y="1855753"/>
            <a:ext cx="431302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1B5F94D0-9A64-4BCB-B063-D4AB6F8AD988}"/>
              </a:ext>
            </a:extLst>
          </p:cNvPr>
          <p:cNvSpPr txBox="1"/>
          <p:nvPr/>
        </p:nvSpPr>
        <p:spPr>
          <a:xfrm>
            <a:off x="649215" y="4844103"/>
            <a:ext cx="2531495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1A53765-00B5-45F1-BEB9-8386E1E38016}"/>
              </a:ext>
            </a:extLst>
          </p:cNvPr>
          <p:cNvSpPr txBox="1"/>
          <p:nvPr/>
        </p:nvSpPr>
        <p:spPr>
          <a:xfrm>
            <a:off x="342346" y="6316816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latin typeface="+mn-ea"/>
              </a:rPr>
              <a:t>サンプルの施設名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8ACB5127-82C7-4E91-96F4-9159FD903140}"/>
              </a:ext>
            </a:extLst>
          </p:cNvPr>
          <p:cNvSpPr txBox="1"/>
          <p:nvPr/>
        </p:nvSpPr>
        <p:spPr>
          <a:xfrm>
            <a:off x="2993128" y="6187989"/>
            <a:ext cx="1734726" cy="60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latin typeface="+mn-ea"/>
              </a:rPr>
              <a:t>受付時間</a:t>
            </a:r>
            <a:endParaRPr kumimoji="1" lang="en-US" altLang="ja-JP" sz="706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〇・〇・〇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41" b="1" dirty="0">
                <a:latin typeface="+mn-ea"/>
              </a:rPr>
              <a:t>〒</a:t>
            </a:r>
            <a:r>
              <a:rPr kumimoji="1" lang="en-US" altLang="ja-JP" sz="641" b="1" dirty="0">
                <a:latin typeface="+mn-ea"/>
              </a:rPr>
              <a:t>000-0000 </a:t>
            </a:r>
            <a:r>
              <a:rPr kumimoji="1" lang="ja-JP" altLang="en-US" sz="641" b="1" dirty="0">
                <a:latin typeface="+mn-ea"/>
              </a:rPr>
              <a:t>〇〇市〇〇区〇〇　</a:t>
            </a:r>
            <a:endParaRPr kumimoji="1" lang="en-US" altLang="ja-JP" sz="641" b="1" dirty="0">
              <a:latin typeface="+mn-ea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2FAD7550-FEC4-49DD-A11E-B6D26517BC45}"/>
              </a:ext>
            </a:extLst>
          </p:cNvPr>
          <p:cNvSpPr txBox="1"/>
          <p:nvPr/>
        </p:nvSpPr>
        <p:spPr>
          <a:xfrm>
            <a:off x="342346" y="6489753"/>
            <a:ext cx="2231964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539" b="1" dirty="0">
                <a:latin typeface="+mn-ea"/>
              </a:rPr>
              <a:t>TEL:0120-000-0000</a:t>
            </a:r>
            <a:endParaRPr kumimoji="1" lang="en-US" altLang="ja-JP" sz="898" b="1" dirty="0">
              <a:latin typeface="+mn-ea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1B4A8A88-A5E1-411A-AABE-69A5BDD1D0F1}"/>
              </a:ext>
            </a:extLst>
          </p:cNvPr>
          <p:cNvSpPr txBox="1"/>
          <p:nvPr/>
        </p:nvSpPr>
        <p:spPr>
          <a:xfrm>
            <a:off x="588785" y="264497"/>
            <a:ext cx="2720211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149" name="図 148">
            <a:extLst>
              <a:ext uri="{FF2B5EF4-FFF2-40B4-BE49-F238E27FC236}">
                <a16:creationId xmlns:a16="http://schemas.microsoft.com/office/drawing/2014/main" id="{816B9BD5-1FEE-4D38-B35C-CD012BF74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684787"/>
            <a:ext cx="3824114" cy="670588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108358B2-F7A0-440D-9DCC-351025FAB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522" y="60794"/>
            <a:ext cx="1605111" cy="711645"/>
          </a:xfrm>
          <a:prstGeom prst="rect">
            <a:avLst/>
          </a:prstGeom>
        </p:spPr>
      </p:pic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F552C64-6DBD-4409-A847-0601197816A2}"/>
              </a:ext>
            </a:extLst>
          </p:cNvPr>
          <p:cNvSpPr txBox="1"/>
          <p:nvPr/>
        </p:nvSpPr>
        <p:spPr>
          <a:xfrm>
            <a:off x="273807" y="566959"/>
            <a:ext cx="4552827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46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346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56CFD7D8-487C-4EAB-BA1B-2F82201B04E8}"/>
              </a:ext>
            </a:extLst>
          </p:cNvPr>
          <p:cNvSpPr txBox="1"/>
          <p:nvPr/>
        </p:nvSpPr>
        <p:spPr>
          <a:xfrm>
            <a:off x="678899" y="1318813"/>
            <a:ext cx="4103434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79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53" name="図 152">
            <a:extLst>
              <a:ext uri="{FF2B5EF4-FFF2-40B4-BE49-F238E27FC236}">
                <a16:creationId xmlns:a16="http://schemas.microsoft.com/office/drawing/2014/main" id="{4E8F6D27-271F-4CB8-903A-F98E4AD58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2475560"/>
            <a:ext cx="3822159" cy="684274"/>
          </a:xfrm>
          <a:prstGeom prst="rect">
            <a:avLst/>
          </a:prstGeom>
        </p:spPr>
      </p:pic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1D69DE9E-446B-4E96-99F3-16458C6A3079}"/>
              </a:ext>
            </a:extLst>
          </p:cNvPr>
          <p:cNvSpPr txBox="1"/>
          <p:nvPr/>
        </p:nvSpPr>
        <p:spPr>
          <a:xfrm>
            <a:off x="1390747" y="2793110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304C2EDB-6347-40B8-9D5C-E65949B643F2}"/>
              </a:ext>
            </a:extLst>
          </p:cNvPr>
          <p:cNvSpPr txBox="1"/>
          <p:nvPr/>
        </p:nvSpPr>
        <p:spPr>
          <a:xfrm>
            <a:off x="1379472" y="2451776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56" name="図 155">
            <a:extLst>
              <a:ext uri="{FF2B5EF4-FFF2-40B4-BE49-F238E27FC236}">
                <a16:creationId xmlns:a16="http://schemas.microsoft.com/office/drawing/2014/main" id="{1F8583B0-2F4B-431C-AE24-C1D4EB69D6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3266896"/>
            <a:ext cx="3822159" cy="684274"/>
          </a:xfrm>
          <a:prstGeom prst="rect">
            <a:avLst/>
          </a:prstGeom>
        </p:spPr>
      </p:pic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F64EA231-DD79-4C93-9FF4-E4D3DEA160D8}"/>
              </a:ext>
            </a:extLst>
          </p:cNvPr>
          <p:cNvSpPr txBox="1"/>
          <p:nvPr/>
        </p:nvSpPr>
        <p:spPr>
          <a:xfrm>
            <a:off x="1390747" y="3584446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235A4787-34CF-4AD9-B7C6-0F27E071EB65}"/>
              </a:ext>
            </a:extLst>
          </p:cNvPr>
          <p:cNvSpPr txBox="1"/>
          <p:nvPr/>
        </p:nvSpPr>
        <p:spPr>
          <a:xfrm>
            <a:off x="1379472" y="3243113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59" name="図 158">
            <a:extLst>
              <a:ext uri="{FF2B5EF4-FFF2-40B4-BE49-F238E27FC236}">
                <a16:creationId xmlns:a16="http://schemas.microsoft.com/office/drawing/2014/main" id="{959C7A2D-8D38-49C9-A4D0-E10E4E3988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6" y="4058231"/>
            <a:ext cx="3822159" cy="684274"/>
          </a:xfrm>
          <a:prstGeom prst="rect">
            <a:avLst/>
          </a:prstGeom>
        </p:spPr>
      </p:pic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ED669F9B-6C39-45A6-ABF4-5EACF4D6BE00}"/>
              </a:ext>
            </a:extLst>
          </p:cNvPr>
          <p:cNvSpPr txBox="1"/>
          <p:nvPr/>
        </p:nvSpPr>
        <p:spPr>
          <a:xfrm>
            <a:off x="1390747" y="4375781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0183DD7C-DF7B-46AF-A001-899DBC44538F}"/>
              </a:ext>
            </a:extLst>
          </p:cNvPr>
          <p:cNvSpPr txBox="1"/>
          <p:nvPr/>
        </p:nvSpPr>
        <p:spPr>
          <a:xfrm>
            <a:off x="1379472" y="4034448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62" name="図 161">
            <a:extLst>
              <a:ext uri="{FF2B5EF4-FFF2-40B4-BE49-F238E27FC236}">
                <a16:creationId xmlns:a16="http://schemas.microsoft.com/office/drawing/2014/main" id="{289E8FE8-9E94-4CA6-AD9F-7A112D1368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996" y="4576768"/>
            <a:ext cx="1499538" cy="1669628"/>
          </a:xfrm>
          <a:prstGeom prst="rect">
            <a:avLst/>
          </a:prstGeom>
        </p:spPr>
      </p:pic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9C9F0AA2-76E2-45AB-8939-8B26DA113465}"/>
              </a:ext>
            </a:extLst>
          </p:cNvPr>
          <p:cNvSpPr txBox="1"/>
          <p:nvPr/>
        </p:nvSpPr>
        <p:spPr>
          <a:xfrm>
            <a:off x="649215" y="5245763"/>
            <a:ext cx="3012600" cy="25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17FA7105-B76E-4D23-9BA8-1A9A90FE7453}"/>
              </a:ext>
            </a:extLst>
          </p:cNvPr>
          <p:cNvSpPr txBox="1"/>
          <p:nvPr/>
        </p:nvSpPr>
        <p:spPr>
          <a:xfrm>
            <a:off x="649215" y="5492140"/>
            <a:ext cx="265978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640C6BF-5B71-45CA-846D-CF0A0C5BA89F}"/>
              </a:ext>
            </a:extLst>
          </p:cNvPr>
          <p:cNvGrpSpPr/>
          <p:nvPr/>
        </p:nvGrpSpPr>
        <p:grpSpPr>
          <a:xfrm>
            <a:off x="267697" y="6085211"/>
            <a:ext cx="926703" cy="270074"/>
            <a:chOff x="2489612" y="9539140"/>
            <a:chExt cx="1444755" cy="421053"/>
          </a:xfrm>
        </p:grpSpPr>
        <p:pic>
          <p:nvPicPr>
            <p:cNvPr id="166" name="図 165">
              <a:extLst>
                <a:ext uri="{FF2B5EF4-FFF2-40B4-BE49-F238E27FC236}">
                  <a16:creationId xmlns:a16="http://schemas.microsoft.com/office/drawing/2014/main" id="{43C9092A-B624-4850-94B7-984DC61CC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D972AE1A-8E56-4C51-B51D-E72319141B6E}"/>
                </a:ext>
              </a:extLst>
            </p:cNvPr>
            <p:cNvSpPr txBox="1"/>
            <p:nvPr/>
          </p:nvSpPr>
          <p:spPr>
            <a:xfrm>
              <a:off x="2530954" y="9539140"/>
              <a:ext cx="1403413" cy="421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7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FFCAEF08-F44D-4C36-8745-DFEBF83D8003}"/>
              </a:ext>
            </a:extLst>
          </p:cNvPr>
          <p:cNvSpPr/>
          <p:nvPr/>
        </p:nvSpPr>
        <p:spPr>
          <a:xfrm>
            <a:off x="2934775" y="6212968"/>
            <a:ext cx="61096" cy="5075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AF176B1A-F1EF-41A5-A62F-BBE728B4C52B}"/>
              </a:ext>
            </a:extLst>
          </p:cNvPr>
          <p:cNvSpPr txBox="1"/>
          <p:nvPr/>
        </p:nvSpPr>
        <p:spPr>
          <a:xfrm>
            <a:off x="5460412" y="1855753"/>
            <a:ext cx="431302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26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026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B912277E-4949-4C50-AF7F-5CE2BFD08A29}"/>
              </a:ext>
            </a:extLst>
          </p:cNvPr>
          <p:cNvSpPr txBox="1"/>
          <p:nvPr/>
        </p:nvSpPr>
        <p:spPr>
          <a:xfrm>
            <a:off x="5640315" y="4844103"/>
            <a:ext cx="2531495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8DF20070-5910-4A85-ABCC-129C3E6A5BE2}"/>
              </a:ext>
            </a:extLst>
          </p:cNvPr>
          <p:cNvSpPr txBox="1"/>
          <p:nvPr/>
        </p:nvSpPr>
        <p:spPr>
          <a:xfrm>
            <a:off x="5333446" y="6316816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latin typeface="+mn-ea"/>
              </a:rPr>
              <a:t>サンプルの施設名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B7C5682F-408B-4E56-B615-C0FADE37FE7B}"/>
              </a:ext>
            </a:extLst>
          </p:cNvPr>
          <p:cNvSpPr txBox="1"/>
          <p:nvPr/>
        </p:nvSpPr>
        <p:spPr>
          <a:xfrm>
            <a:off x="7984228" y="6187989"/>
            <a:ext cx="1734726" cy="60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latin typeface="+mn-ea"/>
              </a:rPr>
              <a:t>受付時間</a:t>
            </a:r>
            <a:endParaRPr kumimoji="1" lang="en-US" altLang="ja-JP" sz="706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〇・〇・〇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latin typeface="+mn-ea"/>
              </a:rPr>
              <a:t>【</a:t>
            </a:r>
            <a:r>
              <a:rPr kumimoji="1" lang="ja-JP" altLang="en-US" sz="706" b="1" dirty="0">
                <a:latin typeface="+mn-ea"/>
              </a:rPr>
              <a:t>〇</a:t>
            </a:r>
            <a:r>
              <a:rPr kumimoji="1" lang="en-US" altLang="ja-JP" sz="706" b="1" dirty="0">
                <a:latin typeface="+mn-ea"/>
              </a:rPr>
              <a:t>】00:00</a:t>
            </a:r>
            <a:r>
              <a:rPr kumimoji="1" lang="ja-JP" altLang="en-US" sz="706" b="1" dirty="0">
                <a:latin typeface="+mn-ea"/>
              </a:rPr>
              <a:t>～</a:t>
            </a:r>
            <a:r>
              <a:rPr kumimoji="1" lang="en-US" altLang="ja-JP" sz="706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41" b="1" dirty="0">
                <a:latin typeface="+mn-ea"/>
              </a:rPr>
              <a:t>〒</a:t>
            </a:r>
            <a:r>
              <a:rPr kumimoji="1" lang="en-US" altLang="ja-JP" sz="641" b="1" dirty="0">
                <a:latin typeface="+mn-ea"/>
              </a:rPr>
              <a:t>000-0000 </a:t>
            </a:r>
            <a:r>
              <a:rPr kumimoji="1" lang="ja-JP" altLang="en-US" sz="641" b="1" dirty="0">
                <a:latin typeface="+mn-ea"/>
              </a:rPr>
              <a:t>〇〇市〇〇区〇〇　</a:t>
            </a:r>
            <a:endParaRPr kumimoji="1" lang="en-US" altLang="ja-JP" sz="641" b="1" dirty="0">
              <a:latin typeface="+mn-ea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C03E8E12-441A-49F2-99B6-EDFD4A413AC1}"/>
              </a:ext>
            </a:extLst>
          </p:cNvPr>
          <p:cNvSpPr txBox="1"/>
          <p:nvPr/>
        </p:nvSpPr>
        <p:spPr>
          <a:xfrm>
            <a:off x="5333446" y="6489753"/>
            <a:ext cx="2231964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539" b="1" dirty="0">
                <a:latin typeface="+mn-ea"/>
              </a:rPr>
              <a:t>TEL:0120-000-0000</a:t>
            </a:r>
            <a:endParaRPr kumimoji="1" lang="en-US" altLang="ja-JP" sz="898" b="1" dirty="0">
              <a:latin typeface="+mn-ea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81F10592-59A6-43F5-8ADF-C2C537D377BD}"/>
              </a:ext>
            </a:extLst>
          </p:cNvPr>
          <p:cNvSpPr txBox="1"/>
          <p:nvPr/>
        </p:nvSpPr>
        <p:spPr>
          <a:xfrm>
            <a:off x="5579885" y="264497"/>
            <a:ext cx="2720211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1764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175" name="図 174">
            <a:extLst>
              <a:ext uri="{FF2B5EF4-FFF2-40B4-BE49-F238E27FC236}">
                <a16:creationId xmlns:a16="http://schemas.microsoft.com/office/drawing/2014/main" id="{7CC9F159-E790-4D86-A06A-8FACF7BDE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684787"/>
            <a:ext cx="3824114" cy="670588"/>
          </a:xfrm>
          <a:prstGeom prst="rect">
            <a:avLst/>
          </a:prstGeom>
        </p:spPr>
      </p:pic>
      <p:pic>
        <p:nvPicPr>
          <p:cNvPr id="176" name="図 175">
            <a:extLst>
              <a:ext uri="{FF2B5EF4-FFF2-40B4-BE49-F238E27FC236}">
                <a16:creationId xmlns:a16="http://schemas.microsoft.com/office/drawing/2014/main" id="{79F74E74-D45C-4C39-B0A2-49CA959F5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22" y="60794"/>
            <a:ext cx="1605111" cy="711645"/>
          </a:xfrm>
          <a:prstGeom prst="rect">
            <a:avLst/>
          </a:prstGeom>
        </p:spPr>
      </p:pic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DA5DE2E5-F3CE-4522-AC6D-A2872679D930}"/>
              </a:ext>
            </a:extLst>
          </p:cNvPr>
          <p:cNvSpPr txBox="1"/>
          <p:nvPr/>
        </p:nvSpPr>
        <p:spPr>
          <a:xfrm>
            <a:off x="5264907" y="566959"/>
            <a:ext cx="4552827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46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346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0347A352-FC52-498C-B84C-68B6B5ABCD4A}"/>
              </a:ext>
            </a:extLst>
          </p:cNvPr>
          <p:cNvSpPr txBox="1"/>
          <p:nvPr/>
        </p:nvSpPr>
        <p:spPr>
          <a:xfrm>
            <a:off x="5669999" y="1318813"/>
            <a:ext cx="4103434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79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79" name="図 178">
            <a:extLst>
              <a:ext uri="{FF2B5EF4-FFF2-40B4-BE49-F238E27FC236}">
                <a16:creationId xmlns:a16="http://schemas.microsoft.com/office/drawing/2014/main" id="{8F2CB92D-7A49-4FDA-A720-A217195CCE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2475560"/>
            <a:ext cx="3822159" cy="684274"/>
          </a:xfrm>
          <a:prstGeom prst="rect">
            <a:avLst/>
          </a:prstGeom>
        </p:spPr>
      </p:pic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3DBE2147-BADC-4EB0-A51C-A7083E833D56}"/>
              </a:ext>
            </a:extLst>
          </p:cNvPr>
          <p:cNvSpPr txBox="1"/>
          <p:nvPr/>
        </p:nvSpPr>
        <p:spPr>
          <a:xfrm>
            <a:off x="6381847" y="2793110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3F0945E3-AECE-4134-9C38-BD73F4657251}"/>
              </a:ext>
            </a:extLst>
          </p:cNvPr>
          <p:cNvSpPr txBox="1"/>
          <p:nvPr/>
        </p:nvSpPr>
        <p:spPr>
          <a:xfrm>
            <a:off x="6370572" y="2451776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82" name="図 181">
            <a:extLst>
              <a:ext uri="{FF2B5EF4-FFF2-40B4-BE49-F238E27FC236}">
                <a16:creationId xmlns:a16="http://schemas.microsoft.com/office/drawing/2014/main" id="{58DE7B1A-505A-43E8-9830-D6D1826C7B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3266896"/>
            <a:ext cx="3822159" cy="684274"/>
          </a:xfrm>
          <a:prstGeom prst="rect">
            <a:avLst/>
          </a:prstGeom>
        </p:spPr>
      </p:pic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67CC4F7B-D5C1-4641-911E-439C0AAC8127}"/>
              </a:ext>
            </a:extLst>
          </p:cNvPr>
          <p:cNvSpPr txBox="1"/>
          <p:nvPr/>
        </p:nvSpPr>
        <p:spPr>
          <a:xfrm>
            <a:off x="6381847" y="3584446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7A0DAF19-1CFE-4FD3-86E6-F275EE0B9263}"/>
              </a:ext>
            </a:extLst>
          </p:cNvPr>
          <p:cNvSpPr txBox="1"/>
          <p:nvPr/>
        </p:nvSpPr>
        <p:spPr>
          <a:xfrm>
            <a:off x="6370572" y="3243113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85" name="図 184">
            <a:extLst>
              <a:ext uri="{FF2B5EF4-FFF2-40B4-BE49-F238E27FC236}">
                <a16:creationId xmlns:a16="http://schemas.microsoft.com/office/drawing/2014/main" id="{BB7A9D0C-EA93-4E74-83EB-41E57DB5B3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16" y="4058231"/>
            <a:ext cx="3822159" cy="684274"/>
          </a:xfrm>
          <a:prstGeom prst="rect">
            <a:avLst/>
          </a:prstGeom>
        </p:spPr>
      </p:pic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80FC24AC-3BFF-43DD-9384-DB515C7B4086}"/>
              </a:ext>
            </a:extLst>
          </p:cNvPr>
          <p:cNvSpPr txBox="1"/>
          <p:nvPr/>
        </p:nvSpPr>
        <p:spPr>
          <a:xfrm>
            <a:off x="6381847" y="4375781"/>
            <a:ext cx="254414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77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77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FB74B8A9-C49F-4A06-B6F3-A2EBE682B5F7}"/>
              </a:ext>
            </a:extLst>
          </p:cNvPr>
          <p:cNvSpPr txBox="1"/>
          <p:nvPr/>
        </p:nvSpPr>
        <p:spPr>
          <a:xfrm>
            <a:off x="6370572" y="4034448"/>
            <a:ext cx="199859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39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1539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88" name="図 187">
            <a:extLst>
              <a:ext uri="{FF2B5EF4-FFF2-40B4-BE49-F238E27FC236}">
                <a16:creationId xmlns:a16="http://schemas.microsoft.com/office/drawing/2014/main" id="{F6DA200E-D017-4FC3-B853-A45423B1F4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096" y="4576768"/>
            <a:ext cx="1499538" cy="1669628"/>
          </a:xfrm>
          <a:prstGeom prst="rect">
            <a:avLst/>
          </a:prstGeom>
        </p:spPr>
      </p:pic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3750E1A2-A8D1-41D0-8344-99EA91B35D05}"/>
              </a:ext>
            </a:extLst>
          </p:cNvPr>
          <p:cNvSpPr txBox="1"/>
          <p:nvPr/>
        </p:nvSpPr>
        <p:spPr>
          <a:xfrm>
            <a:off x="5640315" y="5245763"/>
            <a:ext cx="3012600" cy="25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83F602DD-B8CE-443B-ADDF-E27AB9D98725}"/>
              </a:ext>
            </a:extLst>
          </p:cNvPr>
          <p:cNvSpPr txBox="1"/>
          <p:nvPr/>
        </p:nvSpPr>
        <p:spPr>
          <a:xfrm>
            <a:off x="5640315" y="5492140"/>
            <a:ext cx="265978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06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706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73C7518-455E-4B63-AF06-E5199680B3F8}"/>
              </a:ext>
            </a:extLst>
          </p:cNvPr>
          <p:cNvGrpSpPr/>
          <p:nvPr/>
        </p:nvGrpSpPr>
        <p:grpSpPr>
          <a:xfrm>
            <a:off x="5258797" y="6085211"/>
            <a:ext cx="926703" cy="270074"/>
            <a:chOff x="2489612" y="9539140"/>
            <a:chExt cx="1444755" cy="421053"/>
          </a:xfrm>
        </p:grpSpPr>
        <p:pic>
          <p:nvPicPr>
            <p:cNvPr id="192" name="図 191">
              <a:extLst>
                <a:ext uri="{FF2B5EF4-FFF2-40B4-BE49-F238E27FC236}">
                  <a16:creationId xmlns:a16="http://schemas.microsoft.com/office/drawing/2014/main" id="{4E9AD7A6-3B82-4CE5-804C-ACCAA95E8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627B8FE5-6EA9-4C21-9403-AC933E2044D0}"/>
                </a:ext>
              </a:extLst>
            </p:cNvPr>
            <p:cNvSpPr txBox="1"/>
            <p:nvPr/>
          </p:nvSpPr>
          <p:spPr>
            <a:xfrm>
              <a:off x="2530954" y="9539140"/>
              <a:ext cx="1403413" cy="421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7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8F3F2C7F-60CA-419D-B6FB-0D4861F6A0F6}"/>
              </a:ext>
            </a:extLst>
          </p:cNvPr>
          <p:cNvSpPr/>
          <p:nvPr/>
        </p:nvSpPr>
        <p:spPr>
          <a:xfrm>
            <a:off x="7925875" y="6212968"/>
            <a:ext cx="61096" cy="5075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D305BBC5-F38D-44D9-B6CC-722F76C6B331}"/>
              </a:ext>
            </a:extLst>
          </p:cNvPr>
          <p:cNvSpPr/>
          <p:nvPr/>
        </p:nvSpPr>
        <p:spPr>
          <a:xfrm rot="10800000">
            <a:off x="1902" y="509"/>
            <a:ext cx="9904097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15B3D805-9B74-482C-BAB0-E8F2A76C8121}"/>
              </a:ext>
            </a:extLst>
          </p:cNvPr>
          <p:cNvSpPr/>
          <p:nvPr/>
        </p:nvSpPr>
        <p:spPr>
          <a:xfrm>
            <a:off x="328874" y="6136162"/>
            <a:ext cx="4435234" cy="5980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B5B7C18F-A6FE-4EC2-A974-D66ABDDA8CB0}"/>
              </a:ext>
            </a:extLst>
          </p:cNvPr>
          <p:cNvSpPr/>
          <p:nvPr/>
        </p:nvSpPr>
        <p:spPr>
          <a:xfrm>
            <a:off x="328874" y="357257"/>
            <a:ext cx="4435234" cy="10163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B60E95C8-FE43-41A3-A91A-220CBCA3F7ED}"/>
              </a:ext>
            </a:extLst>
          </p:cNvPr>
          <p:cNvSpPr/>
          <p:nvPr/>
        </p:nvSpPr>
        <p:spPr>
          <a:xfrm>
            <a:off x="333281" y="1442730"/>
            <a:ext cx="4430827" cy="3548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9FD1C401-7060-49D9-B776-3B1B188E597C}"/>
              </a:ext>
            </a:extLst>
          </p:cNvPr>
          <p:cNvSpPr/>
          <p:nvPr/>
        </p:nvSpPr>
        <p:spPr>
          <a:xfrm>
            <a:off x="3408106" y="4719228"/>
            <a:ext cx="1356001" cy="13493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2908574E-6235-4896-B4CC-099021FA9CB9}"/>
              </a:ext>
            </a:extLst>
          </p:cNvPr>
          <p:cNvSpPr/>
          <p:nvPr/>
        </p:nvSpPr>
        <p:spPr>
          <a:xfrm>
            <a:off x="333281" y="1880908"/>
            <a:ext cx="4430827" cy="5533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1AB727B8-A704-47CD-BE64-4B5733BC2E22}"/>
              </a:ext>
            </a:extLst>
          </p:cNvPr>
          <p:cNvSpPr/>
          <p:nvPr/>
        </p:nvSpPr>
        <p:spPr>
          <a:xfrm>
            <a:off x="333281" y="2541289"/>
            <a:ext cx="4430827" cy="20928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FFAD3BA2-588E-4F24-8E94-E86A1D1856F5}"/>
              </a:ext>
            </a:extLst>
          </p:cNvPr>
          <p:cNvSpPr/>
          <p:nvPr/>
        </p:nvSpPr>
        <p:spPr>
          <a:xfrm>
            <a:off x="739211" y="4859455"/>
            <a:ext cx="2581422" cy="10244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81C1962C-9413-458F-B815-E1422027B667}"/>
              </a:ext>
            </a:extLst>
          </p:cNvPr>
          <p:cNvSpPr/>
          <p:nvPr/>
        </p:nvSpPr>
        <p:spPr>
          <a:xfrm>
            <a:off x="5262824" y="6136162"/>
            <a:ext cx="4435234" cy="5980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A962299D-4740-4494-8B76-9065FB04566F}"/>
              </a:ext>
            </a:extLst>
          </p:cNvPr>
          <p:cNvSpPr/>
          <p:nvPr/>
        </p:nvSpPr>
        <p:spPr>
          <a:xfrm>
            <a:off x="5262824" y="357257"/>
            <a:ext cx="4435234" cy="10163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2447A2FC-10F3-4D39-906F-DE88FA965B8E}"/>
              </a:ext>
            </a:extLst>
          </p:cNvPr>
          <p:cNvSpPr/>
          <p:nvPr/>
        </p:nvSpPr>
        <p:spPr>
          <a:xfrm>
            <a:off x="5267231" y="1442730"/>
            <a:ext cx="4430827" cy="3548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0BF3FD5F-1C34-4861-8B56-F1F2795E0E18}"/>
              </a:ext>
            </a:extLst>
          </p:cNvPr>
          <p:cNvSpPr/>
          <p:nvPr/>
        </p:nvSpPr>
        <p:spPr>
          <a:xfrm>
            <a:off x="8342056" y="4719228"/>
            <a:ext cx="1356001" cy="134933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B1B9FC8E-D0C4-4090-843E-A5DCECFFFE90}"/>
              </a:ext>
            </a:extLst>
          </p:cNvPr>
          <p:cNvSpPr/>
          <p:nvPr/>
        </p:nvSpPr>
        <p:spPr>
          <a:xfrm>
            <a:off x="5267231" y="1880908"/>
            <a:ext cx="4430827" cy="5533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17BE9C2A-E588-41FB-8E70-8258F141A1A5}"/>
              </a:ext>
            </a:extLst>
          </p:cNvPr>
          <p:cNvSpPr/>
          <p:nvPr/>
        </p:nvSpPr>
        <p:spPr>
          <a:xfrm>
            <a:off x="5267231" y="2541289"/>
            <a:ext cx="4430827" cy="20928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0C3229D8-63E1-4EAB-8B8F-F029F5CEF860}"/>
              </a:ext>
            </a:extLst>
          </p:cNvPr>
          <p:cNvSpPr/>
          <p:nvPr/>
        </p:nvSpPr>
        <p:spPr>
          <a:xfrm>
            <a:off x="5673161" y="4859455"/>
            <a:ext cx="2581422" cy="10244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</TotalTime>
  <Words>862</Words>
  <Application>Microsoft Office PowerPoint</Application>
  <PresentationFormat>A4 210 x 297 mm</PresentationFormat>
  <Paragraphs>138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55</cp:revision>
  <dcterms:created xsi:type="dcterms:W3CDTF">2016-11-25T08:55:21Z</dcterms:created>
  <dcterms:modified xsi:type="dcterms:W3CDTF">2017-09-14T07:47:29Z</dcterms:modified>
</cp:coreProperties>
</file>