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100"/>
    <a:srgbClr val="65BF97"/>
    <a:srgbClr val="951A23"/>
    <a:srgbClr val="EACA21"/>
    <a:srgbClr val="70614F"/>
    <a:srgbClr val="D27168"/>
    <a:srgbClr val="6D5D4A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7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3379" y="67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003F5D4-9606-44B1-9809-F9B285E113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3" y="2152"/>
            <a:ext cx="7575357" cy="959616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123D5B8-0DD0-4BC0-BCB8-4E4CFED6BD4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6971" y="556527"/>
            <a:ext cx="5545733" cy="634984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0934306-B7BD-400F-AE57-981E367FBDE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469115" y="986832"/>
            <a:ext cx="4621444" cy="527408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6B5F8795-A205-4CC5-91C4-8D631CB15CC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46382" y="341370"/>
            <a:ext cx="466909" cy="51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450449" y="9931200"/>
            <a:ext cx="332938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latin typeface="+mn-ea"/>
              </a:rPr>
              <a:t>サンプルのクリニック名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779368" y="9731550"/>
            <a:ext cx="3780307" cy="886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900" dirty="0">
                <a:latin typeface="+mn-ea"/>
              </a:rPr>
              <a:t>〒</a:t>
            </a:r>
            <a:r>
              <a:rPr kumimoji="1" lang="en-US" altLang="ja-JP" sz="900" dirty="0">
                <a:latin typeface="+mn-ea"/>
              </a:rPr>
              <a:t>000-0000</a:t>
            </a:r>
            <a:r>
              <a:rPr kumimoji="1" lang="ja-JP" altLang="en-US" sz="900" dirty="0">
                <a:latin typeface="+mn-ea"/>
              </a:rPr>
              <a:t> 〇〇県〇〇市〇〇区</a:t>
            </a:r>
            <a:r>
              <a:rPr kumimoji="1" lang="en-US" altLang="ja-JP" sz="900" dirty="0"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1600" b="1" dirty="0"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900" dirty="0">
                <a:latin typeface="+mn-ea"/>
              </a:rPr>
              <a:t>午前診療：</a:t>
            </a:r>
            <a:r>
              <a:rPr kumimoji="1" lang="en-US" altLang="ja-JP" sz="900" dirty="0">
                <a:latin typeface="+mn-ea"/>
              </a:rPr>
              <a:t>00:00~00:00</a:t>
            </a:r>
            <a:r>
              <a:rPr kumimoji="1" lang="ja-JP" altLang="en-US" sz="900" dirty="0">
                <a:latin typeface="+mn-ea"/>
              </a:rPr>
              <a:t>　午後診療</a:t>
            </a:r>
            <a:r>
              <a:rPr kumimoji="1" lang="en-US" altLang="ja-JP" sz="900" dirty="0">
                <a:latin typeface="+mn-ea"/>
              </a:rPr>
              <a:t>00:00~00:00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900" dirty="0">
                <a:latin typeface="+mn-ea"/>
              </a:rPr>
              <a:t>休診日：〇曜日</a:t>
            </a:r>
            <a:endParaRPr kumimoji="1" lang="en-US" altLang="ja-JP" sz="900" dirty="0">
              <a:latin typeface="+mn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887A79B-75E9-4592-86BC-E970CB2D5C7C}"/>
              </a:ext>
            </a:extLst>
          </p:cNvPr>
          <p:cNvSpPr txBox="1"/>
          <p:nvPr/>
        </p:nvSpPr>
        <p:spPr>
          <a:xfrm>
            <a:off x="3779368" y="7340499"/>
            <a:ext cx="3242469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kern="1400" dirty="0">
                <a:solidFill>
                  <a:srgbClr val="FEF100"/>
                </a:solidFill>
                <a:latin typeface="+mn-ea"/>
              </a:rPr>
              <a:t>クリニックからのお願い</a:t>
            </a:r>
            <a:endParaRPr kumimoji="1" lang="en-US" altLang="ja-JP" sz="1400" b="1" kern="1400" dirty="0">
              <a:solidFill>
                <a:srgbClr val="FEF1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000" kern="1400" dirty="0">
                <a:solidFill>
                  <a:schemeClr val="bg1"/>
                </a:solidFill>
                <a:latin typeface="+mn-ea"/>
              </a:rPr>
              <a:t>他の患者さまのご迷惑になりますので、待合室でのマナーをお守りください。</a:t>
            </a:r>
            <a:endParaRPr kumimoji="1" lang="en-US" altLang="ja-JP" sz="1000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000" kern="1400" dirty="0">
                <a:solidFill>
                  <a:schemeClr val="bg1"/>
                </a:solidFill>
                <a:latin typeface="+mn-ea"/>
              </a:rPr>
              <a:t>症状がつらい方には横になってお待ちいただけるよう、ベッドのご用意もいたします。</a:t>
            </a:r>
            <a:endParaRPr kumimoji="1" lang="en-US" altLang="ja-JP" sz="1000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000" kern="1400" dirty="0">
                <a:solidFill>
                  <a:schemeClr val="bg1"/>
                </a:solidFill>
                <a:latin typeface="+mn-ea"/>
              </a:rPr>
              <a:t>遠慮なく受付にお申し出ください。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43D9B172-405B-4416-9020-79E29DF84C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373" y="1104167"/>
            <a:ext cx="2601349" cy="50932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F6712289-DE9D-45FA-ADEE-979584342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639" y="4025142"/>
            <a:ext cx="609840" cy="2199120"/>
          </a:xfrm>
          <a:prstGeom prst="rect">
            <a:avLst/>
          </a:prstGeom>
        </p:spPr>
      </p:pic>
      <p:sp>
        <p:nvSpPr>
          <p:cNvPr id="44" name="正方形/長方形 43"/>
          <p:cNvSpPr/>
          <p:nvPr/>
        </p:nvSpPr>
        <p:spPr>
          <a:xfrm>
            <a:off x="926544" y="7340499"/>
            <a:ext cx="2630685" cy="166903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4153B7E-8906-48DD-A51D-A7E5F9B9B3AF}"/>
              </a:ext>
            </a:extLst>
          </p:cNvPr>
          <p:cNvSpPr txBox="1"/>
          <p:nvPr/>
        </p:nvSpPr>
        <p:spPr>
          <a:xfrm>
            <a:off x="450449" y="9931200"/>
            <a:ext cx="332938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latin typeface="+mn-ea"/>
              </a:rPr>
              <a:t>サンプルのクリニック名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ABB39B9-F220-44F2-8402-EA7B8EE62CE1}"/>
              </a:ext>
            </a:extLst>
          </p:cNvPr>
          <p:cNvSpPr txBox="1"/>
          <p:nvPr/>
        </p:nvSpPr>
        <p:spPr>
          <a:xfrm>
            <a:off x="3779368" y="9731550"/>
            <a:ext cx="3780307" cy="886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900" dirty="0">
                <a:latin typeface="+mn-ea"/>
              </a:rPr>
              <a:t>〒</a:t>
            </a:r>
            <a:r>
              <a:rPr kumimoji="1" lang="en-US" altLang="ja-JP" sz="900" dirty="0">
                <a:latin typeface="+mn-ea"/>
              </a:rPr>
              <a:t>000-0000</a:t>
            </a:r>
            <a:r>
              <a:rPr kumimoji="1" lang="ja-JP" altLang="en-US" sz="900" dirty="0">
                <a:latin typeface="+mn-ea"/>
              </a:rPr>
              <a:t> 〇〇県〇〇市〇〇区</a:t>
            </a:r>
            <a:r>
              <a:rPr kumimoji="1" lang="en-US" altLang="ja-JP" sz="900" dirty="0"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1600" b="1" dirty="0"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900" dirty="0">
                <a:latin typeface="+mn-ea"/>
              </a:rPr>
              <a:t>午前診療：</a:t>
            </a:r>
            <a:r>
              <a:rPr kumimoji="1" lang="en-US" altLang="ja-JP" sz="900" dirty="0">
                <a:latin typeface="+mn-ea"/>
              </a:rPr>
              <a:t>00:00~00:00</a:t>
            </a:r>
            <a:r>
              <a:rPr kumimoji="1" lang="ja-JP" altLang="en-US" sz="900" dirty="0">
                <a:latin typeface="+mn-ea"/>
              </a:rPr>
              <a:t>　午後診療</a:t>
            </a:r>
            <a:r>
              <a:rPr kumimoji="1" lang="en-US" altLang="ja-JP" sz="900" dirty="0">
                <a:latin typeface="+mn-ea"/>
              </a:rPr>
              <a:t>00:00~00:00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900" dirty="0">
                <a:latin typeface="+mn-ea"/>
              </a:rPr>
              <a:t>休診日：〇曜日</a:t>
            </a:r>
            <a:endParaRPr kumimoji="1" lang="en-US" altLang="ja-JP" sz="900" dirty="0">
              <a:latin typeface="+mn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13D5688-DCD2-48DF-A49D-F118E0490FF3}"/>
              </a:ext>
            </a:extLst>
          </p:cNvPr>
          <p:cNvSpPr txBox="1"/>
          <p:nvPr/>
        </p:nvSpPr>
        <p:spPr>
          <a:xfrm>
            <a:off x="3779368" y="7340499"/>
            <a:ext cx="3242469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kern="1400" dirty="0">
                <a:solidFill>
                  <a:srgbClr val="FEF100"/>
                </a:solidFill>
                <a:latin typeface="+mn-ea"/>
              </a:rPr>
              <a:t>クリニックからのお願い</a:t>
            </a:r>
            <a:endParaRPr kumimoji="1" lang="en-US" altLang="ja-JP" sz="1400" b="1" kern="1400" dirty="0">
              <a:solidFill>
                <a:srgbClr val="FEF1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000" kern="1400" dirty="0">
                <a:solidFill>
                  <a:schemeClr val="bg1"/>
                </a:solidFill>
                <a:latin typeface="+mn-ea"/>
              </a:rPr>
              <a:t>他の患者さまのご迷惑になりますので、待合室でのマナーをお守りください。</a:t>
            </a:r>
            <a:endParaRPr kumimoji="1" lang="en-US" altLang="ja-JP" sz="1000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000" kern="1400" dirty="0">
                <a:solidFill>
                  <a:schemeClr val="bg1"/>
                </a:solidFill>
                <a:latin typeface="+mn-ea"/>
              </a:rPr>
              <a:t>症状がつらい方には横になってお待ちいただけるよう、ベッドのご用意もいたします。</a:t>
            </a:r>
            <a:endParaRPr kumimoji="1" lang="en-US" altLang="ja-JP" sz="1000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000" kern="1400" dirty="0">
                <a:solidFill>
                  <a:schemeClr val="bg1"/>
                </a:solidFill>
                <a:latin typeface="+mn-ea"/>
              </a:rPr>
              <a:t>遠慮なく受付にお申し出ください。</a:t>
            </a: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F45AA3ED-4E67-42FB-A1FB-8C7326E2C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373" y="1104167"/>
            <a:ext cx="2601349" cy="509320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F781B745-D9D3-4D33-975C-E7DCF19B8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639" y="4025142"/>
            <a:ext cx="609840" cy="2199120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EE95B51-01B9-4F0E-A101-F6ACE0BD44F2}"/>
              </a:ext>
            </a:extLst>
          </p:cNvPr>
          <p:cNvSpPr/>
          <p:nvPr/>
        </p:nvSpPr>
        <p:spPr>
          <a:xfrm>
            <a:off x="926544" y="7340499"/>
            <a:ext cx="2630685" cy="166903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9" name="正方形/長方形 8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875140" y="7340497"/>
            <a:ext cx="3314553" cy="166903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文字を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926544" y="7340497"/>
            <a:ext cx="2659536" cy="166903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</a:t>
            </a:r>
            <a:endParaRPr kumimoji="1" lang="en-US" altLang="ja-JP" b="1" dirty="0">
              <a:latin typeface="+mn-ea"/>
            </a:endParaRPr>
          </a:p>
          <a:p>
            <a:pPr algn="ctr"/>
            <a:r>
              <a:rPr kumimoji="1" lang="ja-JP" altLang="en-US" b="1" dirty="0">
                <a:latin typeface="+mn-ea"/>
              </a:rPr>
              <a:t>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43769" y="9731549"/>
            <a:ext cx="6745924" cy="88639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FB1AD26-DE38-431E-82C9-C5744BE874F4}"/>
              </a:ext>
            </a:extLst>
          </p:cNvPr>
          <p:cNvSpPr/>
          <p:nvPr/>
        </p:nvSpPr>
        <p:spPr>
          <a:xfrm>
            <a:off x="2193401" y="1030300"/>
            <a:ext cx="3168238" cy="519396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</TotalTime>
  <Words>297</Words>
  <Application>Microsoft Office PowerPoint</Application>
  <PresentationFormat>ユーザー設定</PresentationFormat>
  <Paragraphs>40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44</cp:revision>
  <dcterms:created xsi:type="dcterms:W3CDTF">2016-11-25T08:55:21Z</dcterms:created>
  <dcterms:modified xsi:type="dcterms:W3CDTF">2017-07-14T10:59:01Z</dcterms:modified>
</cp:coreProperties>
</file>