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1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4B23"/>
    <a:srgbClr val="854D22"/>
    <a:srgbClr val="011F65"/>
    <a:srgbClr val="011F62"/>
    <a:srgbClr val="001A60"/>
    <a:srgbClr val="65BF97"/>
    <a:srgbClr val="951A23"/>
    <a:srgbClr val="EACA21"/>
    <a:srgbClr val="70614F"/>
    <a:srgbClr val="D271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97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2316" y="8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246420" y="9483684"/>
            <a:ext cx="3395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854D22"/>
                </a:solidFill>
                <a:latin typeface="+mn-ea"/>
              </a:rPr>
              <a:t>サンプルのクリニック名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46420" y="9859979"/>
            <a:ext cx="439438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100" dirty="0">
                <a:solidFill>
                  <a:srgbClr val="854D22"/>
                </a:solidFill>
                <a:latin typeface="+mn-ea"/>
              </a:rPr>
              <a:t>TEL:0000-000-00000</a:t>
            </a:r>
            <a:r>
              <a:rPr kumimoji="1" lang="ja-JP" altLang="en-US" sz="1100" dirty="0">
                <a:solidFill>
                  <a:srgbClr val="854D22"/>
                </a:solidFill>
                <a:latin typeface="+mn-ea"/>
              </a:rPr>
              <a:t>　〒</a:t>
            </a:r>
            <a:r>
              <a:rPr kumimoji="1" lang="en-US" altLang="ja-JP" sz="1100" dirty="0">
                <a:solidFill>
                  <a:srgbClr val="854D22"/>
                </a:solidFill>
                <a:latin typeface="+mn-ea"/>
              </a:rPr>
              <a:t>000-0000</a:t>
            </a:r>
            <a:r>
              <a:rPr kumimoji="1" lang="ja-JP" altLang="en-US" sz="1100" dirty="0">
                <a:solidFill>
                  <a:srgbClr val="854D22"/>
                </a:solidFill>
                <a:latin typeface="+mn-ea"/>
              </a:rPr>
              <a:t> 〇〇県〇〇市〇〇区</a:t>
            </a:r>
            <a:r>
              <a:rPr kumimoji="1" lang="en-US" altLang="ja-JP" sz="1100" dirty="0">
                <a:solidFill>
                  <a:srgbClr val="854D22"/>
                </a:solidFill>
                <a:latin typeface="+mn-ea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854D22"/>
                </a:solidFill>
                <a:latin typeface="+mn-ea"/>
              </a:rPr>
              <a:t>営業時間］</a:t>
            </a:r>
            <a:r>
              <a:rPr kumimoji="1" lang="en-US" altLang="ja-JP" sz="1100" dirty="0">
                <a:solidFill>
                  <a:srgbClr val="854D22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rgbClr val="854D22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rgbClr val="854D22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rgbClr val="854D22"/>
                </a:solidFill>
                <a:latin typeface="+mn-ea"/>
              </a:rPr>
              <a:t>　［休診日］〇曜日</a:t>
            </a:r>
            <a:endParaRPr kumimoji="1" lang="en-US" altLang="ja-JP" sz="1100" dirty="0">
              <a:solidFill>
                <a:srgbClr val="854D22"/>
              </a:solidFill>
              <a:latin typeface="+mn-ea"/>
            </a:endParaRPr>
          </a:p>
        </p:txBody>
      </p:sp>
      <p:sp>
        <p:nvSpPr>
          <p:cNvPr id="38" name="正方形/長方形 37"/>
          <p:cNvSpPr/>
          <p:nvPr/>
        </p:nvSpPr>
        <p:spPr>
          <a:xfrm rot="5400000">
            <a:off x="4922474" y="9372498"/>
            <a:ext cx="782896" cy="11641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1" name="正方形/長方形 30"/>
          <p:cNvSpPr/>
          <p:nvPr/>
        </p:nvSpPr>
        <p:spPr>
          <a:xfrm rot="5400000">
            <a:off x="6217874" y="9372498"/>
            <a:ext cx="782896" cy="11641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48" y="416273"/>
            <a:ext cx="4696978" cy="127406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263" y="576293"/>
            <a:ext cx="2045212" cy="95402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48" y="1833816"/>
            <a:ext cx="3441199" cy="621793"/>
          </a:xfrm>
          <a:prstGeom prst="rect">
            <a:avLst/>
          </a:prstGeom>
        </p:spPr>
      </p:pic>
      <p:sp>
        <p:nvSpPr>
          <p:cNvPr id="40" name="テキスト ボックス 39"/>
          <p:cNvSpPr txBox="1"/>
          <p:nvPr/>
        </p:nvSpPr>
        <p:spPr>
          <a:xfrm>
            <a:off x="695172" y="2831904"/>
            <a:ext cx="1389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2017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年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801998" y="2731654"/>
            <a:ext cx="5859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3200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(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)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3200" b="1" kern="1400" dirty="0">
                <a:solidFill>
                  <a:schemeClr val="bg1"/>
                </a:solidFill>
                <a:latin typeface="+mn-ea"/>
              </a:rPr>
              <a:t> 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3200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(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)</a:t>
            </a:r>
            <a:endParaRPr kumimoji="1" lang="ja-JP" altLang="en-US" sz="3200" b="1" kern="1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72" y="3524156"/>
            <a:ext cx="774194" cy="780290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969068" y="3777341"/>
            <a:ext cx="593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A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366875" y="3889315"/>
            <a:ext cx="126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482289" y="3746321"/>
            <a:ext cx="22495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945184" y="3777341"/>
            <a:ext cx="2164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46" name="図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72" y="4956716"/>
            <a:ext cx="774194" cy="780290"/>
          </a:xfrm>
          <a:prstGeom prst="rect">
            <a:avLst/>
          </a:prstGeom>
        </p:spPr>
      </p:pic>
      <p:sp>
        <p:nvSpPr>
          <p:cNvPr id="47" name="テキスト ボックス 46"/>
          <p:cNvSpPr txBox="1"/>
          <p:nvPr/>
        </p:nvSpPr>
        <p:spPr>
          <a:xfrm>
            <a:off x="969068" y="5209901"/>
            <a:ext cx="593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B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366875" y="5321875"/>
            <a:ext cx="126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482289" y="5178881"/>
            <a:ext cx="22495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945184" y="5209901"/>
            <a:ext cx="2164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72" y="6396896"/>
            <a:ext cx="774194" cy="780290"/>
          </a:xfrm>
          <a:prstGeom prst="rect">
            <a:avLst/>
          </a:prstGeom>
        </p:spPr>
      </p:pic>
      <p:sp>
        <p:nvSpPr>
          <p:cNvPr id="52" name="テキスト ボックス 51"/>
          <p:cNvSpPr txBox="1"/>
          <p:nvPr/>
        </p:nvSpPr>
        <p:spPr>
          <a:xfrm>
            <a:off x="969068" y="6650081"/>
            <a:ext cx="593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C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366875" y="6762055"/>
            <a:ext cx="126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482289" y="6619061"/>
            <a:ext cx="22495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945184" y="6650081"/>
            <a:ext cx="2164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72" y="7821836"/>
            <a:ext cx="774194" cy="780290"/>
          </a:xfrm>
          <a:prstGeom prst="rect">
            <a:avLst/>
          </a:prstGeom>
        </p:spPr>
      </p:pic>
      <p:sp>
        <p:nvSpPr>
          <p:cNvPr id="57" name="テキスト ボックス 56"/>
          <p:cNvSpPr txBox="1"/>
          <p:nvPr/>
        </p:nvSpPr>
        <p:spPr>
          <a:xfrm>
            <a:off x="969068" y="8075021"/>
            <a:ext cx="593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D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366875" y="8186995"/>
            <a:ext cx="126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482289" y="8044001"/>
            <a:ext cx="22495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945184" y="8075021"/>
            <a:ext cx="2164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371" y="4747896"/>
            <a:ext cx="5836932" cy="27432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371" y="6176646"/>
            <a:ext cx="5836932" cy="27432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371" y="7605396"/>
            <a:ext cx="5836932" cy="2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246420" y="9483684"/>
            <a:ext cx="3395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854D22"/>
                </a:solidFill>
                <a:latin typeface="+mn-ea"/>
              </a:rPr>
              <a:t>サンプルのクリニック名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46420" y="9859979"/>
            <a:ext cx="439438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100" dirty="0">
                <a:solidFill>
                  <a:srgbClr val="854D22"/>
                </a:solidFill>
                <a:latin typeface="+mn-ea"/>
              </a:rPr>
              <a:t>TEL:0000-000-00000</a:t>
            </a:r>
            <a:r>
              <a:rPr kumimoji="1" lang="ja-JP" altLang="en-US" sz="1100" dirty="0">
                <a:solidFill>
                  <a:srgbClr val="854D22"/>
                </a:solidFill>
                <a:latin typeface="+mn-ea"/>
              </a:rPr>
              <a:t>　〒</a:t>
            </a:r>
            <a:r>
              <a:rPr kumimoji="1" lang="en-US" altLang="ja-JP" sz="1100" dirty="0">
                <a:solidFill>
                  <a:srgbClr val="854D22"/>
                </a:solidFill>
                <a:latin typeface="+mn-ea"/>
              </a:rPr>
              <a:t>000-0000</a:t>
            </a:r>
            <a:r>
              <a:rPr kumimoji="1" lang="ja-JP" altLang="en-US" sz="1100" dirty="0">
                <a:solidFill>
                  <a:srgbClr val="854D22"/>
                </a:solidFill>
                <a:latin typeface="+mn-ea"/>
              </a:rPr>
              <a:t> 〇〇県〇〇市〇〇区</a:t>
            </a:r>
            <a:r>
              <a:rPr kumimoji="1" lang="en-US" altLang="ja-JP" sz="1100" dirty="0">
                <a:solidFill>
                  <a:srgbClr val="854D22"/>
                </a:solidFill>
                <a:latin typeface="+mn-ea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dirty="0">
                <a:solidFill>
                  <a:srgbClr val="854D22"/>
                </a:solidFill>
                <a:latin typeface="+mn-ea"/>
              </a:rPr>
              <a:t>営業時間］</a:t>
            </a:r>
            <a:r>
              <a:rPr kumimoji="1" lang="en-US" altLang="ja-JP" sz="1100" dirty="0">
                <a:solidFill>
                  <a:srgbClr val="854D22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rgbClr val="854D22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rgbClr val="854D22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rgbClr val="854D22"/>
                </a:solidFill>
                <a:latin typeface="+mn-ea"/>
              </a:rPr>
              <a:t>　［休診日］〇曜日</a:t>
            </a:r>
            <a:endParaRPr kumimoji="1" lang="en-US" altLang="ja-JP" sz="1100" dirty="0">
              <a:solidFill>
                <a:srgbClr val="854D22"/>
              </a:solidFill>
              <a:latin typeface="+mn-ea"/>
            </a:endParaRPr>
          </a:p>
        </p:txBody>
      </p:sp>
      <p:sp>
        <p:nvSpPr>
          <p:cNvPr id="38" name="正方形/長方形 37"/>
          <p:cNvSpPr/>
          <p:nvPr/>
        </p:nvSpPr>
        <p:spPr>
          <a:xfrm rot="5400000">
            <a:off x="4922474" y="9372498"/>
            <a:ext cx="782896" cy="11641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1" name="正方形/長方形 30"/>
          <p:cNvSpPr/>
          <p:nvPr/>
        </p:nvSpPr>
        <p:spPr>
          <a:xfrm rot="5400000">
            <a:off x="6217874" y="9372498"/>
            <a:ext cx="782896" cy="11641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48" y="416273"/>
            <a:ext cx="4696978" cy="127406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263" y="576293"/>
            <a:ext cx="2045212" cy="95402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48" y="1833816"/>
            <a:ext cx="3441199" cy="621793"/>
          </a:xfrm>
          <a:prstGeom prst="rect">
            <a:avLst/>
          </a:prstGeom>
        </p:spPr>
      </p:pic>
      <p:sp>
        <p:nvSpPr>
          <p:cNvPr id="40" name="テキスト ボックス 39"/>
          <p:cNvSpPr txBox="1"/>
          <p:nvPr/>
        </p:nvSpPr>
        <p:spPr>
          <a:xfrm>
            <a:off x="695172" y="2831904"/>
            <a:ext cx="1389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2017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年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801998" y="2731654"/>
            <a:ext cx="5859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3200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(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)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3200" b="1" kern="1400" dirty="0">
                <a:solidFill>
                  <a:schemeClr val="bg1"/>
                </a:solidFill>
                <a:latin typeface="+mn-ea"/>
              </a:rPr>
              <a:t> 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3200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(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)</a:t>
            </a:r>
            <a:endParaRPr kumimoji="1" lang="ja-JP" altLang="en-US" sz="3200" b="1" kern="1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72" y="3524156"/>
            <a:ext cx="774194" cy="780290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969068" y="3777341"/>
            <a:ext cx="593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A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366875" y="3889315"/>
            <a:ext cx="126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482289" y="3746321"/>
            <a:ext cx="22495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945184" y="3777341"/>
            <a:ext cx="2164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46" name="図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72" y="4956716"/>
            <a:ext cx="774194" cy="780290"/>
          </a:xfrm>
          <a:prstGeom prst="rect">
            <a:avLst/>
          </a:prstGeom>
        </p:spPr>
      </p:pic>
      <p:sp>
        <p:nvSpPr>
          <p:cNvPr id="47" name="テキスト ボックス 46"/>
          <p:cNvSpPr txBox="1"/>
          <p:nvPr/>
        </p:nvSpPr>
        <p:spPr>
          <a:xfrm>
            <a:off x="969068" y="5209901"/>
            <a:ext cx="593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B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366875" y="5321875"/>
            <a:ext cx="126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482289" y="5178881"/>
            <a:ext cx="22495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945184" y="5209901"/>
            <a:ext cx="2164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72" y="6396896"/>
            <a:ext cx="774194" cy="780290"/>
          </a:xfrm>
          <a:prstGeom prst="rect">
            <a:avLst/>
          </a:prstGeom>
        </p:spPr>
      </p:pic>
      <p:sp>
        <p:nvSpPr>
          <p:cNvPr id="52" name="テキスト ボックス 51"/>
          <p:cNvSpPr txBox="1"/>
          <p:nvPr/>
        </p:nvSpPr>
        <p:spPr>
          <a:xfrm>
            <a:off x="969068" y="6650081"/>
            <a:ext cx="593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C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366875" y="6762055"/>
            <a:ext cx="126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482289" y="6619061"/>
            <a:ext cx="22495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945184" y="6650081"/>
            <a:ext cx="2164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72" y="7821836"/>
            <a:ext cx="774194" cy="780290"/>
          </a:xfrm>
          <a:prstGeom prst="rect">
            <a:avLst/>
          </a:prstGeom>
        </p:spPr>
      </p:pic>
      <p:sp>
        <p:nvSpPr>
          <p:cNvPr id="57" name="テキスト ボックス 56"/>
          <p:cNvSpPr txBox="1"/>
          <p:nvPr/>
        </p:nvSpPr>
        <p:spPr>
          <a:xfrm>
            <a:off x="969068" y="8075021"/>
            <a:ext cx="593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D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366875" y="8186995"/>
            <a:ext cx="126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854B23"/>
                </a:solidFill>
                <a:latin typeface="+mn-ea"/>
              </a:rPr>
              <a:t>コース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482289" y="8044001"/>
            <a:ext cx="22495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b="1" kern="1400" dirty="0">
                <a:solidFill>
                  <a:srgbClr val="854B23"/>
                </a:solidFill>
                <a:latin typeface="+mn-ea"/>
              </a:rPr>
              <a:t>コースの内容コースの内容コースの内容コースの内容コースの内容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945184" y="8075021"/>
            <a:ext cx="2164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kern="1400" dirty="0">
                <a:solidFill>
                  <a:srgbClr val="854B23"/>
                </a:solidFill>
                <a:latin typeface="+mn-ea"/>
              </a:rPr>
              <a:t>¥00,000</a:t>
            </a:r>
            <a:endParaRPr kumimoji="1" lang="ja-JP" altLang="en-US" sz="3200" b="1" kern="1400" dirty="0">
              <a:solidFill>
                <a:srgbClr val="854B23"/>
              </a:solidFill>
              <a:latin typeface="+mn-ea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371" y="4747896"/>
            <a:ext cx="5836932" cy="27432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371" y="6176646"/>
            <a:ext cx="5836932" cy="27432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371" y="7605396"/>
            <a:ext cx="5836932" cy="27432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 rot="10800000">
            <a:off x="-1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424553" y="384239"/>
            <a:ext cx="4520631" cy="21018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5086926" y="366833"/>
            <a:ext cx="2142549" cy="130875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411853" y="2690527"/>
            <a:ext cx="6697500" cy="56061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日付を変更することが可能です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415347" y="3451674"/>
            <a:ext cx="6694005" cy="545566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411852" y="9453882"/>
            <a:ext cx="3951717" cy="100626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4731868" y="9453882"/>
            <a:ext cx="1164107" cy="104087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写真を入れることができます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6027268" y="9453882"/>
            <a:ext cx="1164107" cy="104087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182283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290</TotalTime>
  <Words>383</Words>
  <Application>Microsoft Office PowerPoint</Application>
  <PresentationFormat>ユーザー設定</PresentationFormat>
  <Paragraphs>66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41</cp:revision>
  <dcterms:created xsi:type="dcterms:W3CDTF">2016-11-25T08:55:21Z</dcterms:created>
  <dcterms:modified xsi:type="dcterms:W3CDTF">2017-05-15T04:29:46Z</dcterms:modified>
</cp:coreProperties>
</file>