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5"/>
  </p:notesMasterIdLst>
  <p:sldIdLst>
    <p:sldId id="259" r:id="rId2"/>
    <p:sldId id="262" r:id="rId3"/>
    <p:sldId id="261" r:id="rId4"/>
  </p:sldIdLst>
  <p:sldSz cx="7559675" cy="10691813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56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AFAE"/>
    <a:srgbClr val="9CD9D9"/>
    <a:srgbClr val="121515"/>
    <a:srgbClr val="00642F"/>
    <a:srgbClr val="804E21"/>
    <a:srgbClr val="6FC6D2"/>
    <a:srgbClr val="ED9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69" autoAdjust="0"/>
    <p:restoredTop sz="92726" autoAdjust="0"/>
  </p:normalViewPr>
  <p:slideViewPr>
    <p:cSldViewPr snapToGrid="0">
      <p:cViewPr>
        <p:scale>
          <a:sx n="125" d="100"/>
          <a:sy n="125" d="100"/>
        </p:scale>
        <p:origin x="1236" y="36"/>
      </p:cViewPr>
      <p:guideLst>
        <p:guide orient="horz" pos="3656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4763A1-B7F8-4E72-ACF5-8C7E0EB4AA49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2975" y="1241425"/>
            <a:ext cx="236855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ACF221-6BB1-470A-BC7A-F54CB634A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312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12975" y="1241425"/>
            <a:ext cx="2368550" cy="33512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CF221-6BB1-470A-BC7A-F54CB634AE1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509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12975" y="1241425"/>
            <a:ext cx="2368550" cy="33512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CF221-6BB1-470A-BC7A-F54CB634AE1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161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861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938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6371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953" y="-66675"/>
            <a:ext cx="7697304" cy="54864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953" y="5276850"/>
            <a:ext cx="7697304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385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7219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558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869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15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085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133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658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76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21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600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343856" y="3927484"/>
            <a:ext cx="1487182" cy="10901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234440" y="905756"/>
            <a:ext cx="2822852" cy="5103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566" b="1" dirty="0">
                <a:solidFill>
                  <a:schemeClr val="bg1"/>
                </a:solidFill>
                <a:latin typeface="+mn-ea"/>
              </a:rPr>
              <a:t>当クリニックでは患者様のご希望に沿い、</a:t>
            </a:r>
            <a:r>
              <a:rPr lang="en-US" altLang="ja-JP" sz="566" b="1" dirty="0">
                <a:solidFill>
                  <a:schemeClr val="bg1"/>
                </a:solidFill>
                <a:latin typeface="+mn-ea"/>
              </a:rPr>
              <a:t>4</a:t>
            </a:r>
            <a:r>
              <a:rPr lang="ja-JP" altLang="en-US" sz="566" b="1" dirty="0">
                <a:solidFill>
                  <a:schemeClr val="bg1"/>
                </a:solidFill>
                <a:latin typeface="+mn-ea"/>
              </a:rPr>
              <a:t>月から診療時間を一部変更いたします。これにより、これまで休診だった水曜日を診療日とし、代わりに木曜日を休診とさせていただきます。また、土曜日の午後も診療を開始しました。今後とも、よろしくお願いいたします。</a:t>
            </a:r>
            <a:endParaRPr lang="en-US" altLang="ja-JP" sz="566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5473991" y="1838098"/>
            <a:ext cx="1343409" cy="13718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539" y="1780742"/>
            <a:ext cx="4545108" cy="149564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1098222" y="1963049"/>
            <a:ext cx="1337714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診療時間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537626" y="196304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月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939350" y="196304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火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341074" y="196304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水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742798" y="196304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木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144522" y="196304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金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546246" y="196304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土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947970" y="196304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日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537626" y="240649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939350" y="240649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3" b="1" spc="212" dirty="0">
                <a:solidFill>
                  <a:srgbClr val="00642F"/>
                </a:solidFill>
                <a:latin typeface="+mn-ea"/>
              </a:rPr>
              <a:t>×</a:t>
            </a:r>
            <a:endParaRPr kumimoji="1" lang="ja-JP" altLang="en-US" sz="1273" b="1" spc="212" dirty="0">
              <a:solidFill>
                <a:srgbClr val="00642F"/>
              </a:solidFill>
              <a:latin typeface="+mn-ea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341074" y="240649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742798" y="240649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3" b="1" spc="212" dirty="0">
                <a:solidFill>
                  <a:srgbClr val="00642F"/>
                </a:solidFill>
                <a:latin typeface="+mn-ea"/>
              </a:rPr>
              <a:t>×</a:t>
            </a:r>
            <a:endParaRPr kumimoji="1" lang="ja-JP" altLang="en-US" sz="1273" b="1" spc="212" dirty="0">
              <a:solidFill>
                <a:srgbClr val="00642F"/>
              </a:solidFill>
              <a:latin typeface="+mn-ea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144522" y="240649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546246" y="240649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947970" y="240649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3" b="1" spc="212" dirty="0">
                <a:solidFill>
                  <a:srgbClr val="00642F"/>
                </a:solidFill>
                <a:latin typeface="+mn-ea"/>
              </a:rPr>
              <a:t>×</a:t>
            </a:r>
            <a:endParaRPr kumimoji="1" lang="ja-JP" altLang="en-US" sz="1273" b="1" spc="212" dirty="0">
              <a:solidFill>
                <a:srgbClr val="00642F"/>
              </a:solidFill>
              <a:latin typeface="+mn-ea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537626" y="285142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939350" y="285142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3" b="1" spc="212" dirty="0">
                <a:solidFill>
                  <a:srgbClr val="00642F"/>
                </a:solidFill>
                <a:latin typeface="+mn-ea"/>
              </a:rPr>
              <a:t>×</a:t>
            </a:r>
            <a:endParaRPr kumimoji="1" lang="ja-JP" altLang="en-US" sz="1273" b="1" spc="212" dirty="0">
              <a:solidFill>
                <a:srgbClr val="00642F"/>
              </a:solidFill>
              <a:latin typeface="+mn-ea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341074" y="285142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742798" y="285142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3" b="1" spc="212" dirty="0">
                <a:solidFill>
                  <a:srgbClr val="00642F"/>
                </a:solidFill>
                <a:latin typeface="+mn-ea"/>
              </a:rPr>
              <a:t>×</a:t>
            </a:r>
            <a:endParaRPr kumimoji="1" lang="ja-JP" altLang="en-US" sz="1273" b="1" spc="212" dirty="0">
              <a:solidFill>
                <a:srgbClr val="00642F"/>
              </a:solidFill>
              <a:latin typeface="+mn-ea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144522" y="285142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546246" y="285142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947970" y="285142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3" b="1" spc="212" dirty="0">
                <a:solidFill>
                  <a:srgbClr val="00642F"/>
                </a:solidFill>
                <a:latin typeface="+mn-ea"/>
              </a:rPr>
              <a:t>×</a:t>
            </a:r>
            <a:endParaRPr kumimoji="1" lang="ja-JP" altLang="en-US" sz="1273" b="1" spc="212" dirty="0">
              <a:solidFill>
                <a:srgbClr val="00642F"/>
              </a:solidFill>
              <a:latin typeface="+mn-ea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053653" y="2409170"/>
            <a:ext cx="1442385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31" b="1" dirty="0">
                <a:solidFill>
                  <a:srgbClr val="121515"/>
                </a:solidFill>
                <a:latin typeface="+mn-ea"/>
              </a:rPr>
              <a:t>午前（</a:t>
            </a:r>
            <a:r>
              <a:rPr kumimoji="1" lang="en-US" altLang="ja-JP" sz="1131" b="1" dirty="0">
                <a:solidFill>
                  <a:srgbClr val="121515"/>
                </a:solidFill>
                <a:latin typeface="+mn-ea"/>
              </a:rPr>
              <a:t>0</a:t>
            </a:r>
            <a:r>
              <a:rPr kumimoji="1" lang="ja-JP" altLang="en-US" sz="1131" b="1" dirty="0">
                <a:solidFill>
                  <a:srgbClr val="121515"/>
                </a:solidFill>
                <a:latin typeface="+mn-ea"/>
              </a:rPr>
              <a:t>時～</a:t>
            </a:r>
            <a:r>
              <a:rPr kumimoji="1" lang="en-US" altLang="ja-JP" sz="1131" b="1" dirty="0">
                <a:solidFill>
                  <a:srgbClr val="121515"/>
                </a:solidFill>
                <a:latin typeface="+mn-ea"/>
              </a:rPr>
              <a:t>00</a:t>
            </a:r>
            <a:r>
              <a:rPr kumimoji="1" lang="ja-JP" altLang="en-US" sz="1131" b="1" dirty="0">
                <a:solidFill>
                  <a:srgbClr val="121515"/>
                </a:solidFill>
                <a:latin typeface="+mn-ea"/>
              </a:rPr>
              <a:t>時）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053653" y="2845404"/>
            <a:ext cx="1442385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31" b="1" dirty="0">
                <a:solidFill>
                  <a:srgbClr val="121515"/>
                </a:solidFill>
                <a:latin typeface="+mn-ea"/>
              </a:rPr>
              <a:t>午後（</a:t>
            </a:r>
            <a:r>
              <a:rPr kumimoji="1" lang="en-US" altLang="ja-JP" sz="1131" b="1" dirty="0">
                <a:solidFill>
                  <a:srgbClr val="121515"/>
                </a:solidFill>
                <a:latin typeface="+mn-ea"/>
              </a:rPr>
              <a:t>0</a:t>
            </a:r>
            <a:r>
              <a:rPr kumimoji="1" lang="ja-JP" altLang="en-US" sz="1131" b="1" dirty="0">
                <a:solidFill>
                  <a:srgbClr val="121515"/>
                </a:solidFill>
                <a:latin typeface="+mn-ea"/>
              </a:rPr>
              <a:t>時～</a:t>
            </a:r>
            <a:r>
              <a:rPr kumimoji="1" lang="en-US" altLang="ja-JP" sz="1131" b="1" dirty="0">
                <a:solidFill>
                  <a:srgbClr val="121515"/>
                </a:solidFill>
                <a:latin typeface="+mn-ea"/>
              </a:rPr>
              <a:t>00</a:t>
            </a:r>
            <a:r>
              <a:rPr kumimoji="1" lang="ja-JP" altLang="en-US" sz="1131" b="1" dirty="0">
                <a:solidFill>
                  <a:srgbClr val="121515"/>
                </a:solidFill>
                <a:latin typeface="+mn-ea"/>
              </a:rPr>
              <a:t>時）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1952406" y="3927484"/>
            <a:ext cx="1487182" cy="10901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70380" y="868059"/>
            <a:ext cx="3642473" cy="723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101" b="1" dirty="0">
                <a:solidFill>
                  <a:schemeClr val="bg1"/>
                </a:solidFill>
                <a:latin typeface="+mn-ea"/>
              </a:rPr>
              <a:t>診療時間</a:t>
            </a:r>
            <a:r>
              <a:rPr kumimoji="1" lang="ja-JP" altLang="en-US" sz="2616" b="1" dirty="0">
                <a:solidFill>
                  <a:schemeClr val="bg1"/>
                </a:solidFill>
                <a:latin typeface="+mn-ea"/>
              </a:rPr>
              <a:t>のご案内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3560957" y="4002456"/>
            <a:ext cx="2884397" cy="320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5" b="1" spc="-106" dirty="0">
                <a:solidFill>
                  <a:srgbClr val="27AFAE"/>
                </a:solidFill>
                <a:latin typeface="+mn-ea"/>
              </a:rPr>
              <a:t>サンプルのクリニック名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521377" y="4312004"/>
            <a:ext cx="1734883" cy="505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36" dirty="0">
                <a:latin typeface="+mn-ea"/>
              </a:rPr>
              <a:t>〒</a:t>
            </a:r>
            <a:r>
              <a:rPr kumimoji="1" lang="en-US" altLang="ja-JP" sz="636" dirty="0">
                <a:latin typeface="+mn-ea"/>
              </a:rPr>
              <a:t>000-0000</a:t>
            </a:r>
            <a:r>
              <a:rPr kumimoji="1" lang="ja-JP" altLang="en-US" sz="636" dirty="0">
                <a:latin typeface="+mn-ea"/>
              </a:rPr>
              <a:t> </a:t>
            </a:r>
            <a:endParaRPr kumimoji="1" lang="en-US" altLang="ja-JP" sz="636" dirty="0">
              <a:latin typeface="+mn-ea"/>
            </a:endParaRPr>
          </a:p>
          <a:p>
            <a:r>
              <a:rPr kumimoji="1" lang="ja-JP" altLang="en-US" sz="636" dirty="0">
                <a:latin typeface="+mn-ea"/>
              </a:rPr>
              <a:t>〇〇県〇〇市〇〇区</a:t>
            </a:r>
            <a:r>
              <a:rPr kumimoji="1" lang="en-US" altLang="ja-JP" sz="636" dirty="0">
                <a:latin typeface="+mn-ea"/>
              </a:rPr>
              <a:t>000-000</a:t>
            </a:r>
            <a:r>
              <a:rPr kumimoji="1" lang="ja-JP" altLang="en-US" sz="778" dirty="0">
                <a:latin typeface="+mn-ea"/>
              </a:rPr>
              <a:t>　</a:t>
            </a:r>
            <a:endParaRPr kumimoji="1" lang="en-US" altLang="ja-JP" sz="707" dirty="0">
              <a:latin typeface="+mn-ea"/>
            </a:endParaRPr>
          </a:p>
          <a:p>
            <a:r>
              <a:rPr kumimoji="1" lang="en-US" altLang="ja-JP" sz="1131" b="1" dirty="0">
                <a:latin typeface="+mn-ea"/>
              </a:rPr>
              <a:t>TEL:</a:t>
            </a:r>
            <a:r>
              <a:rPr kumimoji="1" lang="en-US" altLang="ja-JP" sz="1273" b="1" dirty="0">
                <a:latin typeface="+mn-ea"/>
              </a:rPr>
              <a:t>0000-000-0000</a:t>
            </a:r>
            <a:r>
              <a:rPr kumimoji="1" lang="ja-JP" altLang="en-US" sz="636" dirty="0">
                <a:latin typeface="+mn-ea"/>
              </a:rPr>
              <a:t>　　　　</a:t>
            </a:r>
            <a:r>
              <a:rPr kumimoji="1" lang="ja-JP" altLang="en-US" sz="778" dirty="0">
                <a:latin typeface="+mn-ea"/>
              </a:rPr>
              <a:t>　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256261" y="4312004"/>
            <a:ext cx="1654250" cy="445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42" dirty="0">
                <a:latin typeface="+mn-ea"/>
              </a:rPr>
              <a:t>午前診療：</a:t>
            </a:r>
            <a:r>
              <a:rPr kumimoji="1" lang="en-US" altLang="ja-JP" sz="778" dirty="0">
                <a:latin typeface="+mn-ea"/>
              </a:rPr>
              <a:t>00:00</a:t>
            </a:r>
            <a:r>
              <a:rPr kumimoji="1" lang="ja-JP" altLang="en-US" sz="778" dirty="0">
                <a:latin typeface="+mn-ea"/>
              </a:rPr>
              <a:t>～</a:t>
            </a:r>
            <a:r>
              <a:rPr kumimoji="1" lang="en-US" altLang="ja-JP" sz="778" dirty="0">
                <a:latin typeface="+mn-ea"/>
              </a:rPr>
              <a:t>00:00</a:t>
            </a:r>
            <a:endParaRPr kumimoji="1" lang="en-US" altLang="ja-JP" sz="742" dirty="0">
              <a:latin typeface="+mn-ea"/>
            </a:endParaRPr>
          </a:p>
          <a:p>
            <a:r>
              <a:rPr kumimoji="1" lang="ja-JP" altLang="en-US" sz="742" dirty="0">
                <a:latin typeface="+mn-ea"/>
              </a:rPr>
              <a:t>午前診療：</a:t>
            </a:r>
            <a:r>
              <a:rPr kumimoji="1" lang="en-US" altLang="ja-JP" sz="778" dirty="0">
                <a:latin typeface="+mn-ea"/>
              </a:rPr>
              <a:t>00:00</a:t>
            </a:r>
            <a:r>
              <a:rPr kumimoji="1" lang="ja-JP" altLang="en-US" sz="778" dirty="0">
                <a:latin typeface="+mn-ea"/>
              </a:rPr>
              <a:t>～</a:t>
            </a:r>
            <a:r>
              <a:rPr kumimoji="1" lang="en-US" altLang="ja-JP" sz="778" dirty="0">
                <a:latin typeface="+mn-ea"/>
              </a:rPr>
              <a:t>00:00</a:t>
            </a:r>
            <a:endParaRPr kumimoji="1" lang="en-US" altLang="ja-JP" sz="742" dirty="0">
              <a:latin typeface="+mn-ea"/>
            </a:endParaRPr>
          </a:p>
          <a:p>
            <a:r>
              <a:rPr kumimoji="1" lang="ja-JP" altLang="en-US" sz="742" dirty="0">
                <a:latin typeface="+mn-ea"/>
              </a:rPr>
              <a:t>休診日　：○曜日</a:t>
            </a:r>
            <a:endParaRPr kumimoji="1" lang="ja-JP" altLang="en-US" sz="990" dirty="0">
              <a:latin typeface="+mn-ea"/>
            </a:endParaRPr>
          </a:p>
        </p:txBody>
      </p:sp>
      <p:cxnSp>
        <p:nvCxnSpPr>
          <p:cNvPr id="15" name="直線コネクタ 14"/>
          <p:cNvCxnSpPr>
            <a:cxnSpLocks/>
          </p:cNvCxnSpPr>
          <p:nvPr/>
        </p:nvCxnSpPr>
        <p:spPr>
          <a:xfrm>
            <a:off x="3597567" y="4298534"/>
            <a:ext cx="2784212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正方形/長方形 48"/>
          <p:cNvSpPr/>
          <p:nvPr/>
        </p:nvSpPr>
        <p:spPr>
          <a:xfrm>
            <a:off x="343856" y="9252064"/>
            <a:ext cx="1487182" cy="10901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4234440" y="6230336"/>
            <a:ext cx="2822852" cy="5103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566" b="1" dirty="0">
                <a:solidFill>
                  <a:schemeClr val="bg1"/>
                </a:solidFill>
                <a:latin typeface="+mn-ea"/>
              </a:rPr>
              <a:t>当クリニックでは患者様のご希望に沿い、</a:t>
            </a:r>
            <a:r>
              <a:rPr lang="en-US" altLang="ja-JP" sz="566" b="1" dirty="0">
                <a:solidFill>
                  <a:schemeClr val="bg1"/>
                </a:solidFill>
                <a:latin typeface="+mn-ea"/>
              </a:rPr>
              <a:t>4</a:t>
            </a:r>
            <a:r>
              <a:rPr lang="ja-JP" altLang="en-US" sz="566" b="1" dirty="0">
                <a:solidFill>
                  <a:schemeClr val="bg1"/>
                </a:solidFill>
                <a:latin typeface="+mn-ea"/>
              </a:rPr>
              <a:t>月から診療時間を一部変更いたします。これにより、これまで休診だった水曜日を診療日とし、代わりに木曜日を休診とさせていただきます。また、土曜日の午後も診療を開始しました。今後とも、よろしくお願いいたします。</a:t>
            </a:r>
            <a:endParaRPr lang="en-US" altLang="ja-JP" sz="566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5473991" y="7162678"/>
            <a:ext cx="1343409" cy="13718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pic>
        <p:nvPicPr>
          <p:cNvPr id="53" name="図 5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539" y="7105322"/>
            <a:ext cx="4545108" cy="1495640"/>
          </a:xfrm>
          <a:prstGeom prst="rect">
            <a:avLst/>
          </a:prstGeom>
        </p:spPr>
      </p:pic>
      <p:sp>
        <p:nvSpPr>
          <p:cNvPr id="54" name="テキスト ボックス 53"/>
          <p:cNvSpPr txBox="1"/>
          <p:nvPr/>
        </p:nvSpPr>
        <p:spPr>
          <a:xfrm>
            <a:off x="1098222" y="7287629"/>
            <a:ext cx="1337714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診療時間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2537626" y="728762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月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2939350" y="728762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火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341074" y="728762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水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742798" y="728762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木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4144522" y="728762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金</a:t>
            </a: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4546246" y="728762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土</a:t>
            </a: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4947970" y="728762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日</a:t>
            </a: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2537626" y="773107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2939350" y="773107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3" b="1" spc="212" dirty="0">
                <a:solidFill>
                  <a:srgbClr val="00642F"/>
                </a:solidFill>
                <a:latin typeface="+mn-ea"/>
              </a:rPr>
              <a:t>×</a:t>
            </a:r>
            <a:endParaRPr kumimoji="1" lang="ja-JP" altLang="en-US" sz="1273" b="1" spc="212" dirty="0">
              <a:solidFill>
                <a:srgbClr val="00642F"/>
              </a:solidFill>
              <a:latin typeface="+mn-ea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3341074" y="773107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3742798" y="773107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3" b="1" spc="212" dirty="0">
                <a:solidFill>
                  <a:srgbClr val="00642F"/>
                </a:solidFill>
                <a:latin typeface="+mn-ea"/>
              </a:rPr>
              <a:t>×</a:t>
            </a:r>
            <a:endParaRPr kumimoji="1" lang="ja-JP" altLang="en-US" sz="1273" b="1" spc="212" dirty="0">
              <a:solidFill>
                <a:srgbClr val="00642F"/>
              </a:solidFill>
              <a:latin typeface="+mn-ea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144522" y="773107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546246" y="773107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4947970" y="773107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3" b="1" spc="212" dirty="0">
                <a:solidFill>
                  <a:srgbClr val="00642F"/>
                </a:solidFill>
                <a:latin typeface="+mn-ea"/>
              </a:rPr>
              <a:t>×</a:t>
            </a:r>
            <a:endParaRPr kumimoji="1" lang="ja-JP" altLang="en-US" sz="1273" b="1" spc="212" dirty="0">
              <a:solidFill>
                <a:srgbClr val="00642F"/>
              </a:solidFill>
              <a:latin typeface="+mn-ea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2537626" y="817600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2939350" y="817600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3" b="1" spc="212" dirty="0">
                <a:solidFill>
                  <a:srgbClr val="00642F"/>
                </a:solidFill>
                <a:latin typeface="+mn-ea"/>
              </a:rPr>
              <a:t>×</a:t>
            </a:r>
            <a:endParaRPr kumimoji="1" lang="ja-JP" altLang="en-US" sz="1273" b="1" spc="212" dirty="0">
              <a:solidFill>
                <a:srgbClr val="00642F"/>
              </a:solidFill>
              <a:latin typeface="+mn-ea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3341074" y="817600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3742798" y="817600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3" b="1" spc="212" dirty="0">
                <a:solidFill>
                  <a:srgbClr val="00642F"/>
                </a:solidFill>
                <a:latin typeface="+mn-ea"/>
              </a:rPr>
              <a:t>×</a:t>
            </a:r>
            <a:endParaRPr kumimoji="1" lang="ja-JP" altLang="en-US" sz="1273" b="1" spc="212" dirty="0">
              <a:solidFill>
                <a:srgbClr val="00642F"/>
              </a:solidFill>
              <a:latin typeface="+mn-ea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4144522" y="817600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4546246" y="817600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4947970" y="817600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3" b="1" spc="212" dirty="0">
                <a:solidFill>
                  <a:srgbClr val="00642F"/>
                </a:solidFill>
                <a:latin typeface="+mn-ea"/>
              </a:rPr>
              <a:t>×</a:t>
            </a:r>
            <a:endParaRPr kumimoji="1" lang="ja-JP" altLang="en-US" sz="1273" b="1" spc="212" dirty="0">
              <a:solidFill>
                <a:srgbClr val="00642F"/>
              </a:solidFill>
              <a:latin typeface="+mn-ea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1053653" y="7733750"/>
            <a:ext cx="1442385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31" b="1" dirty="0">
                <a:solidFill>
                  <a:srgbClr val="121515"/>
                </a:solidFill>
                <a:latin typeface="+mn-ea"/>
              </a:rPr>
              <a:t>午前（</a:t>
            </a:r>
            <a:r>
              <a:rPr kumimoji="1" lang="en-US" altLang="ja-JP" sz="1131" b="1" dirty="0">
                <a:solidFill>
                  <a:srgbClr val="121515"/>
                </a:solidFill>
                <a:latin typeface="+mn-ea"/>
              </a:rPr>
              <a:t>0</a:t>
            </a:r>
            <a:r>
              <a:rPr kumimoji="1" lang="ja-JP" altLang="en-US" sz="1131" b="1" dirty="0">
                <a:solidFill>
                  <a:srgbClr val="121515"/>
                </a:solidFill>
                <a:latin typeface="+mn-ea"/>
              </a:rPr>
              <a:t>時～</a:t>
            </a:r>
            <a:r>
              <a:rPr kumimoji="1" lang="en-US" altLang="ja-JP" sz="1131" b="1" dirty="0">
                <a:solidFill>
                  <a:srgbClr val="121515"/>
                </a:solidFill>
                <a:latin typeface="+mn-ea"/>
              </a:rPr>
              <a:t>00</a:t>
            </a:r>
            <a:r>
              <a:rPr kumimoji="1" lang="ja-JP" altLang="en-US" sz="1131" b="1" dirty="0">
                <a:solidFill>
                  <a:srgbClr val="121515"/>
                </a:solidFill>
                <a:latin typeface="+mn-ea"/>
              </a:rPr>
              <a:t>時）</a:t>
            </a: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1053653" y="8169984"/>
            <a:ext cx="1442385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31" b="1" dirty="0">
                <a:solidFill>
                  <a:srgbClr val="121515"/>
                </a:solidFill>
                <a:latin typeface="+mn-ea"/>
              </a:rPr>
              <a:t>午後（</a:t>
            </a:r>
            <a:r>
              <a:rPr kumimoji="1" lang="en-US" altLang="ja-JP" sz="1131" b="1" dirty="0">
                <a:solidFill>
                  <a:srgbClr val="121515"/>
                </a:solidFill>
                <a:latin typeface="+mn-ea"/>
              </a:rPr>
              <a:t>0</a:t>
            </a:r>
            <a:r>
              <a:rPr kumimoji="1" lang="ja-JP" altLang="en-US" sz="1131" b="1" dirty="0">
                <a:solidFill>
                  <a:srgbClr val="121515"/>
                </a:solidFill>
                <a:latin typeface="+mn-ea"/>
              </a:rPr>
              <a:t>時～</a:t>
            </a:r>
            <a:r>
              <a:rPr kumimoji="1" lang="en-US" altLang="ja-JP" sz="1131" b="1" dirty="0">
                <a:solidFill>
                  <a:srgbClr val="121515"/>
                </a:solidFill>
                <a:latin typeface="+mn-ea"/>
              </a:rPr>
              <a:t>00</a:t>
            </a:r>
            <a:r>
              <a:rPr kumimoji="1" lang="ja-JP" altLang="en-US" sz="1131" b="1" dirty="0">
                <a:solidFill>
                  <a:srgbClr val="121515"/>
                </a:solidFill>
                <a:latin typeface="+mn-ea"/>
              </a:rPr>
              <a:t>時）</a:t>
            </a:r>
          </a:p>
        </p:txBody>
      </p:sp>
      <p:sp>
        <p:nvSpPr>
          <p:cNvPr id="78" name="正方形/長方形 77"/>
          <p:cNvSpPr/>
          <p:nvPr/>
        </p:nvSpPr>
        <p:spPr>
          <a:xfrm>
            <a:off x="1952406" y="9252064"/>
            <a:ext cx="1487182" cy="10901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570380" y="6192639"/>
            <a:ext cx="3642473" cy="723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101" b="1" dirty="0">
                <a:solidFill>
                  <a:schemeClr val="bg1"/>
                </a:solidFill>
                <a:latin typeface="+mn-ea"/>
              </a:rPr>
              <a:t>診療時間</a:t>
            </a:r>
            <a:r>
              <a:rPr kumimoji="1" lang="ja-JP" altLang="en-US" sz="2616" b="1" dirty="0">
                <a:solidFill>
                  <a:schemeClr val="bg1"/>
                </a:solidFill>
                <a:latin typeface="+mn-ea"/>
              </a:rPr>
              <a:t>のご案内</a:t>
            </a: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3560957" y="9327036"/>
            <a:ext cx="2884397" cy="320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5" b="1" spc="-106" dirty="0">
                <a:solidFill>
                  <a:srgbClr val="27AFAE"/>
                </a:solidFill>
                <a:latin typeface="+mn-ea"/>
              </a:rPr>
              <a:t>サンプルのクリニック名</a:t>
            </a: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3521378" y="9636584"/>
            <a:ext cx="1734882" cy="505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36" dirty="0">
                <a:latin typeface="+mn-ea"/>
              </a:rPr>
              <a:t>〒</a:t>
            </a:r>
            <a:r>
              <a:rPr kumimoji="1" lang="en-US" altLang="ja-JP" sz="636" dirty="0">
                <a:latin typeface="+mn-ea"/>
              </a:rPr>
              <a:t>000-0000</a:t>
            </a:r>
            <a:r>
              <a:rPr kumimoji="1" lang="ja-JP" altLang="en-US" sz="636" dirty="0">
                <a:latin typeface="+mn-ea"/>
              </a:rPr>
              <a:t> </a:t>
            </a:r>
            <a:endParaRPr kumimoji="1" lang="en-US" altLang="ja-JP" sz="636" dirty="0">
              <a:latin typeface="+mn-ea"/>
            </a:endParaRPr>
          </a:p>
          <a:p>
            <a:r>
              <a:rPr kumimoji="1" lang="ja-JP" altLang="en-US" sz="636" dirty="0">
                <a:latin typeface="+mn-ea"/>
              </a:rPr>
              <a:t>〇〇県〇〇市〇〇区</a:t>
            </a:r>
            <a:r>
              <a:rPr kumimoji="1" lang="en-US" altLang="ja-JP" sz="636" dirty="0">
                <a:latin typeface="+mn-ea"/>
              </a:rPr>
              <a:t>000-000</a:t>
            </a:r>
            <a:r>
              <a:rPr kumimoji="1" lang="ja-JP" altLang="en-US" sz="778" dirty="0">
                <a:latin typeface="+mn-ea"/>
              </a:rPr>
              <a:t>　</a:t>
            </a:r>
            <a:endParaRPr kumimoji="1" lang="en-US" altLang="ja-JP" sz="707" dirty="0">
              <a:latin typeface="+mn-ea"/>
            </a:endParaRPr>
          </a:p>
          <a:p>
            <a:r>
              <a:rPr kumimoji="1" lang="en-US" altLang="ja-JP" sz="1131" b="1" dirty="0">
                <a:latin typeface="+mn-ea"/>
              </a:rPr>
              <a:t>TEL:</a:t>
            </a:r>
            <a:r>
              <a:rPr kumimoji="1" lang="en-US" altLang="ja-JP" sz="1273" b="1" dirty="0">
                <a:latin typeface="+mn-ea"/>
              </a:rPr>
              <a:t>0000-000-0000</a:t>
            </a:r>
            <a:r>
              <a:rPr kumimoji="1" lang="ja-JP" altLang="en-US" sz="636" dirty="0">
                <a:latin typeface="+mn-ea"/>
              </a:rPr>
              <a:t>　　　　</a:t>
            </a:r>
            <a:r>
              <a:rPr kumimoji="1" lang="ja-JP" altLang="en-US" sz="778" dirty="0">
                <a:latin typeface="+mn-ea"/>
              </a:rPr>
              <a:t>　</a:t>
            </a: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5256261" y="9636584"/>
            <a:ext cx="1654250" cy="445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42" dirty="0">
                <a:latin typeface="+mn-ea"/>
              </a:rPr>
              <a:t>午前診療：</a:t>
            </a:r>
            <a:r>
              <a:rPr kumimoji="1" lang="en-US" altLang="ja-JP" sz="778" dirty="0">
                <a:latin typeface="+mn-ea"/>
              </a:rPr>
              <a:t>00:00</a:t>
            </a:r>
            <a:r>
              <a:rPr kumimoji="1" lang="ja-JP" altLang="en-US" sz="778" dirty="0">
                <a:latin typeface="+mn-ea"/>
              </a:rPr>
              <a:t>～</a:t>
            </a:r>
            <a:r>
              <a:rPr kumimoji="1" lang="en-US" altLang="ja-JP" sz="778" dirty="0">
                <a:latin typeface="+mn-ea"/>
              </a:rPr>
              <a:t>00:00</a:t>
            </a:r>
            <a:endParaRPr kumimoji="1" lang="en-US" altLang="ja-JP" sz="742" dirty="0">
              <a:latin typeface="+mn-ea"/>
            </a:endParaRPr>
          </a:p>
          <a:p>
            <a:r>
              <a:rPr kumimoji="1" lang="ja-JP" altLang="en-US" sz="742" dirty="0">
                <a:latin typeface="+mn-ea"/>
              </a:rPr>
              <a:t>午前診療：</a:t>
            </a:r>
            <a:r>
              <a:rPr kumimoji="1" lang="en-US" altLang="ja-JP" sz="778" dirty="0">
                <a:latin typeface="+mn-ea"/>
              </a:rPr>
              <a:t>00:00</a:t>
            </a:r>
            <a:r>
              <a:rPr kumimoji="1" lang="ja-JP" altLang="en-US" sz="778" dirty="0">
                <a:latin typeface="+mn-ea"/>
              </a:rPr>
              <a:t>～</a:t>
            </a:r>
            <a:r>
              <a:rPr kumimoji="1" lang="en-US" altLang="ja-JP" sz="778" dirty="0">
                <a:latin typeface="+mn-ea"/>
              </a:rPr>
              <a:t>00:00</a:t>
            </a:r>
            <a:endParaRPr kumimoji="1" lang="en-US" altLang="ja-JP" sz="742" dirty="0">
              <a:latin typeface="+mn-ea"/>
            </a:endParaRPr>
          </a:p>
          <a:p>
            <a:r>
              <a:rPr kumimoji="1" lang="ja-JP" altLang="en-US" sz="742" dirty="0">
                <a:latin typeface="+mn-ea"/>
              </a:rPr>
              <a:t>休診日　：○曜日</a:t>
            </a:r>
            <a:endParaRPr kumimoji="1" lang="ja-JP" altLang="en-US" sz="990" dirty="0">
              <a:latin typeface="+mn-ea"/>
            </a:endParaRPr>
          </a:p>
        </p:txBody>
      </p:sp>
      <p:cxnSp>
        <p:nvCxnSpPr>
          <p:cNvPr id="83" name="直線コネクタ 82"/>
          <p:cNvCxnSpPr>
            <a:cxnSpLocks/>
          </p:cNvCxnSpPr>
          <p:nvPr/>
        </p:nvCxnSpPr>
        <p:spPr>
          <a:xfrm>
            <a:off x="3597567" y="9623114"/>
            <a:ext cx="2784212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6739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343856" y="3927484"/>
            <a:ext cx="1487182" cy="10901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234440" y="905756"/>
            <a:ext cx="2822852" cy="5103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566" b="1" dirty="0">
                <a:solidFill>
                  <a:schemeClr val="bg1"/>
                </a:solidFill>
                <a:latin typeface="+mn-ea"/>
              </a:rPr>
              <a:t>当クリニックでは患者様のご希望に沿い、</a:t>
            </a:r>
            <a:r>
              <a:rPr lang="en-US" altLang="ja-JP" sz="566" b="1" dirty="0">
                <a:solidFill>
                  <a:schemeClr val="bg1"/>
                </a:solidFill>
                <a:latin typeface="+mn-ea"/>
              </a:rPr>
              <a:t>4</a:t>
            </a:r>
            <a:r>
              <a:rPr lang="ja-JP" altLang="en-US" sz="566" b="1" dirty="0">
                <a:solidFill>
                  <a:schemeClr val="bg1"/>
                </a:solidFill>
                <a:latin typeface="+mn-ea"/>
              </a:rPr>
              <a:t>月から診療時間を一部変更いたします。これにより、これまで休診だった水曜日を診療日とし、代わりに木曜日を休診とさせていただきます。また、土曜日の午後も診療を開始しました。今後とも、よろしくお願いいたします。</a:t>
            </a:r>
            <a:endParaRPr lang="en-US" altLang="ja-JP" sz="566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5473991" y="1838098"/>
            <a:ext cx="1343409" cy="13718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539" y="1780742"/>
            <a:ext cx="4545108" cy="149564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1098222" y="1963049"/>
            <a:ext cx="1337714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診療時間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537626" y="196304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月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939350" y="196304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火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341074" y="196304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水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742798" y="196304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木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144522" y="196304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金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546246" y="196304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土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947970" y="196304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日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537626" y="240649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939350" y="240649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3" b="1" spc="212" dirty="0">
                <a:solidFill>
                  <a:srgbClr val="00642F"/>
                </a:solidFill>
                <a:latin typeface="+mn-ea"/>
              </a:rPr>
              <a:t>×</a:t>
            </a:r>
            <a:endParaRPr kumimoji="1" lang="ja-JP" altLang="en-US" sz="1273" b="1" spc="212" dirty="0">
              <a:solidFill>
                <a:srgbClr val="00642F"/>
              </a:solidFill>
              <a:latin typeface="+mn-ea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341074" y="240649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742798" y="240649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3" b="1" spc="212" dirty="0">
                <a:solidFill>
                  <a:srgbClr val="00642F"/>
                </a:solidFill>
                <a:latin typeface="+mn-ea"/>
              </a:rPr>
              <a:t>×</a:t>
            </a:r>
            <a:endParaRPr kumimoji="1" lang="ja-JP" altLang="en-US" sz="1273" b="1" spc="212" dirty="0">
              <a:solidFill>
                <a:srgbClr val="00642F"/>
              </a:solidFill>
              <a:latin typeface="+mn-ea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144522" y="240649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546246" y="240649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947970" y="240649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3" b="1" spc="212" dirty="0">
                <a:solidFill>
                  <a:srgbClr val="00642F"/>
                </a:solidFill>
                <a:latin typeface="+mn-ea"/>
              </a:rPr>
              <a:t>×</a:t>
            </a:r>
            <a:endParaRPr kumimoji="1" lang="ja-JP" altLang="en-US" sz="1273" b="1" spc="212" dirty="0">
              <a:solidFill>
                <a:srgbClr val="00642F"/>
              </a:solidFill>
              <a:latin typeface="+mn-ea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537626" y="285142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939350" y="285142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3" b="1" spc="212" dirty="0">
                <a:solidFill>
                  <a:srgbClr val="00642F"/>
                </a:solidFill>
                <a:latin typeface="+mn-ea"/>
              </a:rPr>
              <a:t>×</a:t>
            </a:r>
            <a:endParaRPr kumimoji="1" lang="ja-JP" altLang="en-US" sz="1273" b="1" spc="212" dirty="0">
              <a:solidFill>
                <a:srgbClr val="00642F"/>
              </a:solidFill>
              <a:latin typeface="+mn-ea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341074" y="285142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742798" y="285142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3" b="1" spc="212" dirty="0">
                <a:solidFill>
                  <a:srgbClr val="00642F"/>
                </a:solidFill>
                <a:latin typeface="+mn-ea"/>
              </a:rPr>
              <a:t>×</a:t>
            </a:r>
            <a:endParaRPr kumimoji="1" lang="ja-JP" altLang="en-US" sz="1273" b="1" spc="212" dirty="0">
              <a:solidFill>
                <a:srgbClr val="00642F"/>
              </a:solidFill>
              <a:latin typeface="+mn-ea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144522" y="285142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546246" y="285142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947970" y="285142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3" b="1" spc="212" dirty="0">
                <a:solidFill>
                  <a:srgbClr val="00642F"/>
                </a:solidFill>
                <a:latin typeface="+mn-ea"/>
              </a:rPr>
              <a:t>×</a:t>
            </a:r>
            <a:endParaRPr kumimoji="1" lang="ja-JP" altLang="en-US" sz="1273" b="1" spc="212" dirty="0">
              <a:solidFill>
                <a:srgbClr val="00642F"/>
              </a:solidFill>
              <a:latin typeface="+mn-ea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053653" y="2409170"/>
            <a:ext cx="1442385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31" b="1" dirty="0">
                <a:solidFill>
                  <a:srgbClr val="121515"/>
                </a:solidFill>
                <a:latin typeface="+mn-ea"/>
              </a:rPr>
              <a:t>午前（</a:t>
            </a:r>
            <a:r>
              <a:rPr kumimoji="1" lang="en-US" altLang="ja-JP" sz="1131" b="1" dirty="0">
                <a:solidFill>
                  <a:srgbClr val="121515"/>
                </a:solidFill>
                <a:latin typeface="+mn-ea"/>
              </a:rPr>
              <a:t>0</a:t>
            </a:r>
            <a:r>
              <a:rPr kumimoji="1" lang="ja-JP" altLang="en-US" sz="1131" b="1" dirty="0">
                <a:solidFill>
                  <a:srgbClr val="121515"/>
                </a:solidFill>
                <a:latin typeface="+mn-ea"/>
              </a:rPr>
              <a:t>時～</a:t>
            </a:r>
            <a:r>
              <a:rPr kumimoji="1" lang="en-US" altLang="ja-JP" sz="1131" b="1" dirty="0">
                <a:solidFill>
                  <a:srgbClr val="121515"/>
                </a:solidFill>
                <a:latin typeface="+mn-ea"/>
              </a:rPr>
              <a:t>00</a:t>
            </a:r>
            <a:r>
              <a:rPr kumimoji="1" lang="ja-JP" altLang="en-US" sz="1131" b="1" dirty="0">
                <a:solidFill>
                  <a:srgbClr val="121515"/>
                </a:solidFill>
                <a:latin typeface="+mn-ea"/>
              </a:rPr>
              <a:t>時）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053653" y="2845404"/>
            <a:ext cx="1442385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31" b="1" dirty="0">
                <a:solidFill>
                  <a:srgbClr val="121515"/>
                </a:solidFill>
                <a:latin typeface="+mn-ea"/>
              </a:rPr>
              <a:t>午後（</a:t>
            </a:r>
            <a:r>
              <a:rPr kumimoji="1" lang="en-US" altLang="ja-JP" sz="1131" b="1" dirty="0">
                <a:solidFill>
                  <a:srgbClr val="121515"/>
                </a:solidFill>
                <a:latin typeface="+mn-ea"/>
              </a:rPr>
              <a:t>0</a:t>
            </a:r>
            <a:r>
              <a:rPr kumimoji="1" lang="ja-JP" altLang="en-US" sz="1131" b="1" dirty="0">
                <a:solidFill>
                  <a:srgbClr val="121515"/>
                </a:solidFill>
                <a:latin typeface="+mn-ea"/>
              </a:rPr>
              <a:t>時～</a:t>
            </a:r>
            <a:r>
              <a:rPr kumimoji="1" lang="en-US" altLang="ja-JP" sz="1131" b="1" dirty="0">
                <a:solidFill>
                  <a:srgbClr val="121515"/>
                </a:solidFill>
                <a:latin typeface="+mn-ea"/>
              </a:rPr>
              <a:t>00</a:t>
            </a:r>
            <a:r>
              <a:rPr kumimoji="1" lang="ja-JP" altLang="en-US" sz="1131" b="1" dirty="0">
                <a:solidFill>
                  <a:srgbClr val="121515"/>
                </a:solidFill>
                <a:latin typeface="+mn-ea"/>
              </a:rPr>
              <a:t>時）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1952406" y="3927484"/>
            <a:ext cx="1487182" cy="10901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70380" y="868059"/>
            <a:ext cx="3642473" cy="723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101" b="1" dirty="0">
                <a:solidFill>
                  <a:schemeClr val="bg1"/>
                </a:solidFill>
                <a:latin typeface="+mn-ea"/>
              </a:rPr>
              <a:t>診療時間</a:t>
            </a:r>
            <a:r>
              <a:rPr kumimoji="1" lang="ja-JP" altLang="en-US" sz="2616" b="1" dirty="0">
                <a:solidFill>
                  <a:schemeClr val="bg1"/>
                </a:solidFill>
                <a:latin typeface="+mn-ea"/>
              </a:rPr>
              <a:t>のご案内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3560957" y="4002456"/>
            <a:ext cx="2884397" cy="320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5" b="1" spc="-106" dirty="0">
                <a:solidFill>
                  <a:srgbClr val="27AFAE"/>
                </a:solidFill>
                <a:latin typeface="+mn-ea"/>
              </a:rPr>
              <a:t>サンプルのクリニック名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521377" y="4312004"/>
            <a:ext cx="1734883" cy="505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36" dirty="0">
                <a:latin typeface="+mn-ea"/>
              </a:rPr>
              <a:t>〒</a:t>
            </a:r>
            <a:r>
              <a:rPr kumimoji="1" lang="en-US" altLang="ja-JP" sz="636" dirty="0">
                <a:latin typeface="+mn-ea"/>
              </a:rPr>
              <a:t>000-0000</a:t>
            </a:r>
            <a:r>
              <a:rPr kumimoji="1" lang="ja-JP" altLang="en-US" sz="636" dirty="0">
                <a:latin typeface="+mn-ea"/>
              </a:rPr>
              <a:t> </a:t>
            </a:r>
            <a:endParaRPr kumimoji="1" lang="en-US" altLang="ja-JP" sz="636" dirty="0">
              <a:latin typeface="+mn-ea"/>
            </a:endParaRPr>
          </a:p>
          <a:p>
            <a:r>
              <a:rPr kumimoji="1" lang="ja-JP" altLang="en-US" sz="636" dirty="0">
                <a:latin typeface="+mn-ea"/>
              </a:rPr>
              <a:t>〇〇県〇〇市〇〇区</a:t>
            </a:r>
            <a:r>
              <a:rPr kumimoji="1" lang="en-US" altLang="ja-JP" sz="636" dirty="0">
                <a:latin typeface="+mn-ea"/>
              </a:rPr>
              <a:t>000-000</a:t>
            </a:r>
            <a:r>
              <a:rPr kumimoji="1" lang="ja-JP" altLang="en-US" sz="778" dirty="0">
                <a:latin typeface="+mn-ea"/>
              </a:rPr>
              <a:t>　</a:t>
            </a:r>
            <a:endParaRPr kumimoji="1" lang="en-US" altLang="ja-JP" sz="707" dirty="0">
              <a:latin typeface="+mn-ea"/>
            </a:endParaRPr>
          </a:p>
          <a:p>
            <a:r>
              <a:rPr kumimoji="1" lang="en-US" altLang="ja-JP" sz="1131" b="1" dirty="0">
                <a:latin typeface="+mn-ea"/>
              </a:rPr>
              <a:t>TEL:</a:t>
            </a:r>
            <a:r>
              <a:rPr kumimoji="1" lang="en-US" altLang="ja-JP" sz="1273" b="1" dirty="0">
                <a:latin typeface="+mn-ea"/>
              </a:rPr>
              <a:t>0000-000-0000</a:t>
            </a:r>
            <a:r>
              <a:rPr kumimoji="1" lang="ja-JP" altLang="en-US" sz="636" dirty="0">
                <a:latin typeface="+mn-ea"/>
              </a:rPr>
              <a:t>　　　　</a:t>
            </a:r>
            <a:r>
              <a:rPr kumimoji="1" lang="ja-JP" altLang="en-US" sz="778" dirty="0">
                <a:latin typeface="+mn-ea"/>
              </a:rPr>
              <a:t>　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256261" y="4312004"/>
            <a:ext cx="1654250" cy="445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42" dirty="0">
                <a:latin typeface="+mn-ea"/>
              </a:rPr>
              <a:t>午前診療：</a:t>
            </a:r>
            <a:r>
              <a:rPr kumimoji="1" lang="en-US" altLang="ja-JP" sz="778" dirty="0">
                <a:latin typeface="+mn-ea"/>
              </a:rPr>
              <a:t>00:00</a:t>
            </a:r>
            <a:r>
              <a:rPr kumimoji="1" lang="ja-JP" altLang="en-US" sz="778" dirty="0">
                <a:latin typeface="+mn-ea"/>
              </a:rPr>
              <a:t>～</a:t>
            </a:r>
            <a:r>
              <a:rPr kumimoji="1" lang="en-US" altLang="ja-JP" sz="778" dirty="0">
                <a:latin typeface="+mn-ea"/>
              </a:rPr>
              <a:t>00:00</a:t>
            </a:r>
            <a:endParaRPr kumimoji="1" lang="en-US" altLang="ja-JP" sz="742" dirty="0">
              <a:latin typeface="+mn-ea"/>
            </a:endParaRPr>
          </a:p>
          <a:p>
            <a:r>
              <a:rPr kumimoji="1" lang="ja-JP" altLang="en-US" sz="742" dirty="0">
                <a:latin typeface="+mn-ea"/>
              </a:rPr>
              <a:t>午前診療：</a:t>
            </a:r>
            <a:r>
              <a:rPr kumimoji="1" lang="en-US" altLang="ja-JP" sz="778" dirty="0">
                <a:latin typeface="+mn-ea"/>
              </a:rPr>
              <a:t>00:00</a:t>
            </a:r>
            <a:r>
              <a:rPr kumimoji="1" lang="ja-JP" altLang="en-US" sz="778" dirty="0">
                <a:latin typeface="+mn-ea"/>
              </a:rPr>
              <a:t>～</a:t>
            </a:r>
            <a:r>
              <a:rPr kumimoji="1" lang="en-US" altLang="ja-JP" sz="778" dirty="0">
                <a:latin typeface="+mn-ea"/>
              </a:rPr>
              <a:t>00:00</a:t>
            </a:r>
            <a:endParaRPr kumimoji="1" lang="en-US" altLang="ja-JP" sz="742" dirty="0">
              <a:latin typeface="+mn-ea"/>
            </a:endParaRPr>
          </a:p>
          <a:p>
            <a:r>
              <a:rPr kumimoji="1" lang="ja-JP" altLang="en-US" sz="742" dirty="0">
                <a:latin typeface="+mn-ea"/>
              </a:rPr>
              <a:t>休診日　：○曜日</a:t>
            </a:r>
            <a:endParaRPr kumimoji="1" lang="ja-JP" altLang="en-US" sz="990" dirty="0">
              <a:latin typeface="+mn-ea"/>
            </a:endParaRPr>
          </a:p>
        </p:txBody>
      </p:sp>
      <p:cxnSp>
        <p:nvCxnSpPr>
          <p:cNvPr id="15" name="直線コネクタ 14"/>
          <p:cNvCxnSpPr>
            <a:cxnSpLocks/>
          </p:cNvCxnSpPr>
          <p:nvPr/>
        </p:nvCxnSpPr>
        <p:spPr>
          <a:xfrm>
            <a:off x="3597567" y="4298534"/>
            <a:ext cx="2784212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正方形/長方形 48"/>
          <p:cNvSpPr/>
          <p:nvPr/>
        </p:nvSpPr>
        <p:spPr>
          <a:xfrm>
            <a:off x="343856" y="9252064"/>
            <a:ext cx="1487182" cy="10901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4234440" y="6230336"/>
            <a:ext cx="2822852" cy="5103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566" b="1" dirty="0">
                <a:solidFill>
                  <a:schemeClr val="bg1"/>
                </a:solidFill>
                <a:latin typeface="+mn-ea"/>
              </a:rPr>
              <a:t>当クリニックでは患者様のご希望に沿い、</a:t>
            </a:r>
            <a:r>
              <a:rPr lang="en-US" altLang="ja-JP" sz="566" b="1" dirty="0">
                <a:solidFill>
                  <a:schemeClr val="bg1"/>
                </a:solidFill>
                <a:latin typeface="+mn-ea"/>
              </a:rPr>
              <a:t>4</a:t>
            </a:r>
            <a:r>
              <a:rPr lang="ja-JP" altLang="en-US" sz="566" b="1" dirty="0">
                <a:solidFill>
                  <a:schemeClr val="bg1"/>
                </a:solidFill>
                <a:latin typeface="+mn-ea"/>
              </a:rPr>
              <a:t>月から診療時間を一部変更いたします。これにより、これまで休診だった水曜日を診療日とし、代わりに木曜日を休診とさせていただきます。また、土曜日の午後も診療を開始しました。今後とも、よろしくお願いいたします。</a:t>
            </a:r>
            <a:endParaRPr lang="en-US" altLang="ja-JP" sz="566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5473991" y="7162678"/>
            <a:ext cx="1343409" cy="13718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pic>
        <p:nvPicPr>
          <p:cNvPr id="53" name="図 5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539" y="7105322"/>
            <a:ext cx="4545108" cy="1495640"/>
          </a:xfrm>
          <a:prstGeom prst="rect">
            <a:avLst/>
          </a:prstGeom>
        </p:spPr>
      </p:pic>
      <p:sp>
        <p:nvSpPr>
          <p:cNvPr id="54" name="テキスト ボックス 53"/>
          <p:cNvSpPr txBox="1"/>
          <p:nvPr/>
        </p:nvSpPr>
        <p:spPr>
          <a:xfrm>
            <a:off x="1098222" y="7287629"/>
            <a:ext cx="1337714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診療時間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2537626" y="728762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月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2939350" y="728762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火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341074" y="728762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水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742798" y="728762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木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4144522" y="728762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金</a:t>
            </a: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4546246" y="728762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土</a:t>
            </a: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4947970" y="7287629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chemeClr val="bg1"/>
                </a:solidFill>
                <a:latin typeface="+mn-ea"/>
              </a:rPr>
              <a:t>日</a:t>
            </a: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2537626" y="773107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2939350" y="773107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3" b="1" spc="212" dirty="0">
                <a:solidFill>
                  <a:srgbClr val="00642F"/>
                </a:solidFill>
                <a:latin typeface="+mn-ea"/>
              </a:rPr>
              <a:t>×</a:t>
            </a:r>
            <a:endParaRPr kumimoji="1" lang="ja-JP" altLang="en-US" sz="1273" b="1" spc="212" dirty="0">
              <a:solidFill>
                <a:srgbClr val="00642F"/>
              </a:solidFill>
              <a:latin typeface="+mn-ea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3341074" y="773107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3742798" y="773107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3" b="1" spc="212" dirty="0">
                <a:solidFill>
                  <a:srgbClr val="00642F"/>
                </a:solidFill>
                <a:latin typeface="+mn-ea"/>
              </a:rPr>
              <a:t>×</a:t>
            </a:r>
            <a:endParaRPr kumimoji="1" lang="ja-JP" altLang="en-US" sz="1273" b="1" spc="212" dirty="0">
              <a:solidFill>
                <a:srgbClr val="00642F"/>
              </a:solidFill>
              <a:latin typeface="+mn-ea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144522" y="773107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546246" y="773107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4947970" y="7731073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3" b="1" spc="212" dirty="0">
                <a:solidFill>
                  <a:srgbClr val="00642F"/>
                </a:solidFill>
                <a:latin typeface="+mn-ea"/>
              </a:rPr>
              <a:t>×</a:t>
            </a:r>
            <a:endParaRPr kumimoji="1" lang="ja-JP" altLang="en-US" sz="1273" b="1" spc="212" dirty="0">
              <a:solidFill>
                <a:srgbClr val="00642F"/>
              </a:solidFill>
              <a:latin typeface="+mn-ea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2537626" y="817600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2939350" y="817600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3" b="1" spc="212" dirty="0">
                <a:solidFill>
                  <a:srgbClr val="00642F"/>
                </a:solidFill>
                <a:latin typeface="+mn-ea"/>
              </a:rPr>
              <a:t>×</a:t>
            </a:r>
            <a:endParaRPr kumimoji="1" lang="ja-JP" altLang="en-US" sz="1273" b="1" spc="212" dirty="0">
              <a:solidFill>
                <a:srgbClr val="00642F"/>
              </a:solidFill>
              <a:latin typeface="+mn-ea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3341074" y="817600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3742798" y="817600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3" b="1" spc="212" dirty="0">
                <a:solidFill>
                  <a:srgbClr val="00642F"/>
                </a:solidFill>
                <a:latin typeface="+mn-ea"/>
              </a:rPr>
              <a:t>×</a:t>
            </a:r>
            <a:endParaRPr kumimoji="1" lang="ja-JP" altLang="en-US" sz="1273" b="1" spc="212" dirty="0">
              <a:solidFill>
                <a:srgbClr val="00642F"/>
              </a:solidFill>
              <a:latin typeface="+mn-ea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4144522" y="817600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4546246" y="817600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spc="212" dirty="0">
                <a:solidFill>
                  <a:srgbClr val="00642F"/>
                </a:solidFill>
                <a:latin typeface="+mn-ea"/>
              </a:rPr>
              <a:t>○</a:t>
            </a: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4947970" y="8176004"/>
            <a:ext cx="369060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73" b="1" spc="212" dirty="0">
                <a:solidFill>
                  <a:srgbClr val="00642F"/>
                </a:solidFill>
                <a:latin typeface="+mn-ea"/>
              </a:rPr>
              <a:t>×</a:t>
            </a:r>
            <a:endParaRPr kumimoji="1" lang="ja-JP" altLang="en-US" sz="1273" b="1" spc="212" dirty="0">
              <a:solidFill>
                <a:srgbClr val="00642F"/>
              </a:solidFill>
              <a:latin typeface="+mn-ea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1053653" y="7733750"/>
            <a:ext cx="1442385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31" b="1" dirty="0">
                <a:solidFill>
                  <a:srgbClr val="121515"/>
                </a:solidFill>
                <a:latin typeface="+mn-ea"/>
              </a:rPr>
              <a:t>午前（</a:t>
            </a:r>
            <a:r>
              <a:rPr kumimoji="1" lang="en-US" altLang="ja-JP" sz="1131" b="1" dirty="0">
                <a:solidFill>
                  <a:srgbClr val="121515"/>
                </a:solidFill>
                <a:latin typeface="+mn-ea"/>
              </a:rPr>
              <a:t>0</a:t>
            </a:r>
            <a:r>
              <a:rPr kumimoji="1" lang="ja-JP" altLang="en-US" sz="1131" b="1" dirty="0">
                <a:solidFill>
                  <a:srgbClr val="121515"/>
                </a:solidFill>
                <a:latin typeface="+mn-ea"/>
              </a:rPr>
              <a:t>時～</a:t>
            </a:r>
            <a:r>
              <a:rPr kumimoji="1" lang="en-US" altLang="ja-JP" sz="1131" b="1" dirty="0">
                <a:solidFill>
                  <a:srgbClr val="121515"/>
                </a:solidFill>
                <a:latin typeface="+mn-ea"/>
              </a:rPr>
              <a:t>00</a:t>
            </a:r>
            <a:r>
              <a:rPr kumimoji="1" lang="ja-JP" altLang="en-US" sz="1131" b="1" dirty="0">
                <a:solidFill>
                  <a:srgbClr val="121515"/>
                </a:solidFill>
                <a:latin typeface="+mn-ea"/>
              </a:rPr>
              <a:t>時）</a:t>
            </a: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1053653" y="8169984"/>
            <a:ext cx="1442385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31" b="1" dirty="0">
                <a:solidFill>
                  <a:srgbClr val="121515"/>
                </a:solidFill>
                <a:latin typeface="+mn-ea"/>
              </a:rPr>
              <a:t>午後（</a:t>
            </a:r>
            <a:r>
              <a:rPr kumimoji="1" lang="en-US" altLang="ja-JP" sz="1131" b="1" dirty="0">
                <a:solidFill>
                  <a:srgbClr val="121515"/>
                </a:solidFill>
                <a:latin typeface="+mn-ea"/>
              </a:rPr>
              <a:t>0</a:t>
            </a:r>
            <a:r>
              <a:rPr kumimoji="1" lang="ja-JP" altLang="en-US" sz="1131" b="1" dirty="0">
                <a:solidFill>
                  <a:srgbClr val="121515"/>
                </a:solidFill>
                <a:latin typeface="+mn-ea"/>
              </a:rPr>
              <a:t>時～</a:t>
            </a:r>
            <a:r>
              <a:rPr kumimoji="1" lang="en-US" altLang="ja-JP" sz="1131" b="1" dirty="0">
                <a:solidFill>
                  <a:srgbClr val="121515"/>
                </a:solidFill>
                <a:latin typeface="+mn-ea"/>
              </a:rPr>
              <a:t>00</a:t>
            </a:r>
            <a:r>
              <a:rPr kumimoji="1" lang="ja-JP" altLang="en-US" sz="1131" b="1" dirty="0">
                <a:solidFill>
                  <a:srgbClr val="121515"/>
                </a:solidFill>
                <a:latin typeface="+mn-ea"/>
              </a:rPr>
              <a:t>時）</a:t>
            </a:r>
          </a:p>
        </p:txBody>
      </p:sp>
      <p:sp>
        <p:nvSpPr>
          <p:cNvPr id="78" name="正方形/長方形 77"/>
          <p:cNvSpPr/>
          <p:nvPr/>
        </p:nvSpPr>
        <p:spPr>
          <a:xfrm>
            <a:off x="1952406" y="9252064"/>
            <a:ext cx="1487182" cy="10901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570380" y="6192639"/>
            <a:ext cx="3642473" cy="723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101" b="1" dirty="0">
                <a:solidFill>
                  <a:schemeClr val="bg1"/>
                </a:solidFill>
                <a:latin typeface="+mn-ea"/>
              </a:rPr>
              <a:t>診療時間</a:t>
            </a:r>
            <a:r>
              <a:rPr kumimoji="1" lang="ja-JP" altLang="en-US" sz="2616" b="1" dirty="0">
                <a:solidFill>
                  <a:schemeClr val="bg1"/>
                </a:solidFill>
                <a:latin typeface="+mn-ea"/>
              </a:rPr>
              <a:t>のご案内</a:t>
            </a: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3560957" y="9327036"/>
            <a:ext cx="2884397" cy="320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5" b="1" spc="-106" dirty="0">
                <a:solidFill>
                  <a:srgbClr val="27AFAE"/>
                </a:solidFill>
                <a:latin typeface="+mn-ea"/>
              </a:rPr>
              <a:t>サンプルのクリニック名</a:t>
            </a: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3521378" y="9636584"/>
            <a:ext cx="1734882" cy="505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36" dirty="0">
                <a:latin typeface="+mn-ea"/>
              </a:rPr>
              <a:t>〒</a:t>
            </a:r>
            <a:r>
              <a:rPr kumimoji="1" lang="en-US" altLang="ja-JP" sz="636" dirty="0">
                <a:latin typeface="+mn-ea"/>
              </a:rPr>
              <a:t>000-0000</a:t>
            </a:r>
            <a:r>
              <a:rPr kumimoji="1" lang="ja-JP" altLang="en-US" sz="636" dirty="0">
                <a:latin typeface="+mn-ea"/>
              </a:rPr>
              <a:t> </a:t>
            </a:r>
            <a:endParaRPr kumimoji="1" lang="en-US" altLang="ja-JP" sz="636" dirty="0">
              <a:latin typeface="+mn-ea"/>
            </a:endParaRPr>
          </a:p>
          <a:p>
            <a:r>
              <a:rPr kumimoji="1" lang="ja-JP" altLang="en-US" sz="636" dirty="0">
                <a:latin typeface="+mn-ea"/>
              </a:rPr>
              <a:t>〇〇県〇〇市〇〇区</a:t>
            </a:r>
            <a:r>
              <a:rPr kumimoji="1" lang="en-US" altLang="ja-JP" sz="636" dirty="0">
                <a:latin typeface="+mn-ea"/>
              </a:rPr>
              <a:t>000-000</a:t>
            </a:r>
            <a:r>
              <a:rPr kumimoji="1" lang="ja-JP" altLang="en-US" sz="778" dirty="0">
                <a:latin typeface="+mn-ea"/>
              </a:rPr>
              <a:t>　</a:t>
            </a:r>
            <a:endParaRPr kumimoji="1" lang="en-US" altLang="ja-JP" sz="707" dirty="0">
              <a:latin typeface="+mn-ea"/>
            </a:endParaRPr>
          </a:p>
          <a:p>
            <a:r>
              <a:rPr kumimoji="1" lang="en-US" altLang="ja-JP" sz="1131" b="1" dirty="0">
                <a:latin typeface="+mn-ea"/>
              </a:rPr>
              <a:t>TEL:</a:t>
            </a:r>
            <a:r>
              <a:rPr kumimoji="1" lang="en-US" altLang="ja-JP" sz="1273" b="1" dirty="0">
                <a:latin typeface="+mn-ea"/>
              </a:rPr>
              <a:t>0000-000-0000</a:t>
            </a:r>
            <a:r>
              <a:rPr kumimoji="1" lang="ja-JP" altLang="en-US" sz="636" dirty="0">
                <a:latin typeface="+mn-ea"/>
              </a:rPr>
              <a:t>　　　　</a:t>
            </a:r>
            <a:r>
              <a:rPr kumimoji="1" lang="ja-JP" altLang="en-US" sz="778" dirty="0">
                <a:latin typeface="+mn-ea"/>
              </a:rPr>
              <a:t>　</a:t>
            </a: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5256261" y="9636584"/>
            <a:ext cx="1654250" cy="445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42" dirty="0">
                <a:latin typeface="+mn-ea"/>
              </a:rPr>
              <a:t>午前診療：</a:t>
            </a:r>
            <a:r>
              <a:rPr kumimoji="1" lang="en-US" altLang="ja-JP" sz="778" dirty="0">
                <a:latin typeface="+mn-ea"/>
              </a:rPr>
              <a:t>00:00</a:t>
            </a:r>
            <a:r>
              <a:rPr kumimoji="1" lang="ja-JP" altLang="en-US" sz="778" dirty="0">
                <a:latin typeface="+mn-ea"/>
              </a:rPr>
              <a:t>～</a:t>
            </a:r>
            <a:r>
              <a:rPr kumimoji="1" lang="en-US" altLang="ja-JP" sz="778" dirty="0">
                <a:latin typeface="+mn-ea"/>
              </a:rPr>
              <a:t>00:00</a:t>
            </a:r>
            <a:endParaRPr kumimoji="1" lang="en-US" altLang="ja-JP" sz="742" dirty="0">
              <a:latin typeface="+mn-ea"/>
            </a:endParaRPr>
          </a:p>
          <a:p>
            <a:r>
              <a:rPr kumimoji="1" lang="ja-JP" altLang="en-US" sz="742" dirty="0">
                <a:latin typeface="+mn-ea"/>
              </a:rPr>
              <a:t>午前診療：</a:t>
            </a:r>
            <a:r>
              <a:rPr kumimoji="1" lang="en-US" altLang="ja-JP" sz="778" dirty="0">
                <a:latin typeface="+mn-ea"/>
              </a:rPr>
              <a:t>00:00</a:t>
            </a:r>
            <a:r>
              <a:rPr kumimoji="1" lang="ja-JP" altLang="en-US" sz="778" dirty="0">
                <a:latin typeface="+mn-ea"/>
              </a:rPr>
              <a:t>～</a:t>
            </a:r>
            <a:r>
              <a:rPr kumimoji="1" lang="en-US" altLang="ja-JP" sz="778" dirty="0">
                <a:latin typeface="+mn-ea"/>
              </a:rPr>
              <a:t>00:00</a:t>
            </a:r>
            <a:endParaRPr kumimoji="1" lang="en-US" altLang="ja-JP" sz="742" dirty="0">
              <a:latin typeface="+mn-ea"/>
            </a:endParaRPr>
          </a:p>
          <a:p>
            <a:r>
              <a:rPr kumimoji="1" lang="ja-JP" altLang="en-US" sz="742" dirty="0">
                <a:latin typeface="+mn-ea"/>
              </a:rPr>
              <a:t>休診日　：○曜日</a:t>
            </a:r>
            <a:endParaRPr kumimoji="1" lang="ja-JP" altLang="en-US" sz="990" dirty="0">
              <a:latin typeface="+mn-ea"/>
            </a:endParaRPr>
          </a:p>
        </p:txBody>
      </p:sp>
      <p:cxnSp>
        <p:nvCxnSpPr>
          <p:cNvPr id="83" name="直線コネクタ 82"/>
          <p:cNvCxnSpPr>
            <a:cxnSpLocks/>
          </p:cNvCxnSpPr>
          <p:nvPr/>
        </p:nvCxnSpPr>
        <p:spPr>
          <a:xfrm>
            <a:off x="3597567" y="9623114"/>
            <a:ext cx="2784212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正方形/長方形 83"/>
          <p:cNvSpPr/>
          <p:nvPr/>
        </p:nvSpPr>
        <p:spPr>
          <a:xfrm rot="5400000">
            <a:off x="1107293" y="-1100931"/>
            <a:ext cx="5345089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+mn-ea"/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4284657" y="871412"/>
            <a:ext cx="2666726" cy="68458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+mn-ea"/>
              </a:rPr>
              <a:t>文字の編集ができます</a:t>
            </a:r>
          </a:p>
        </p:txBody>
      </p:sp>
      <p:sp>
        <p:nvSpPr>
          <p:cNvPr id="86" name="正方形/長方形 85"/>
          <p:cNvSpPr/>
          <p:nvPr/>
        </p:nvSpPr>
        <p:spPr>
          <a:xfrm>
            <a:off x="343181" y="3954399"/>
            <a:ext cx="1487182" cy="107106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31" b="1" dirty="0">
                <a:latin typeface="+mn-ea"/>
              </a:rPr>
              <a:t>写真やイラストを入れることができます</a:t>
            </a:r>
          </a:p>
        </p:txBody>
      </p:sp>
      <p:sp>
        <p:nvSpPr>
          <p:cNvPr id="87" name="正方形/長方形 86"/>
          <p:cNvSpPr/>
          <p:nvPr/>
        </p:nvSpPr>
        <p:spPr>
          <a:xfrm>
            <a:off x="5474932" y="1866581"/>
            <a:ext cx="1417137" cy="137070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31" b="1" dirty="0">
                <a:latin typeface="+mn-ea"/>
              </a:rPr>
              <a:t>写真やイラストを入れることができます</a:t>
            </a:r>
          </a:p>
        </p:txBody>
      </p:sp>
      <p:sp>
        <p:nvSpPr>
          <p:cNvPr id="88" name="正方形/長方形 87"/>
          <p:cNvSpPr/>
          <p:nvPr/>
        </p:nvSpPr>
        <p:spPr>
          <a:xfrm>
            <a:off x="3560282" y="3992676"/>
            <a:ext cx="2884397" cy="79380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+mn-ea"/>
              </a:rPr>
              <a:t>文字の編集ができます</a:t>
            </a:r>
          </a:p>
        </p:txBody>
      </p:sp>
      <p:sp>
        <p:nvSpPr>
          <p:cNvPr id="89" name="正方形/長方形 88"/>
          <p:cNvSpPr/>
          <p:nvPr/>
        </p:nvSpPr>
        <p:spPr>
          <a:xfrm>
            <a:off x="548119" y="868310"/>
            <a:ext cx="3595729" cy="68768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+mn-ea"/>
              </a:rPr>
              <a:t>タイトルの編集ができます</a:t>
            </a:r>
          </a:p>
        </p:txBody>
      </p:sp>
      <p:sp>
        <p:nvSpPr>
          <p:cNvPr id="90" name="正方形/長方形 89"/>
          <p:cNvSpPr/>
          <p:nvPr/>
        </p:nvSpPr>
        <p:spPr>
          <a:xfrm>
            <a:off x="868829" y="1861072"/>
            <a:ext cx="4529143" cy="146993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+mn-ea"/>
              </a:rPr>
              <a:t>文字の編集ができます</a:t>
            </a:r>
          </a:p>
        </p:txBody>
      </p:sp>
      <p:sp>
        <p:nvSpPr>
          <p:cNvPr id="91" name="正方形/長方形 90"/>
          <p:cNvSpPr/>
          <p:nvPr/>
        </p:nvSpPr>
        <p:spPr>
          <a:xfrm>
            <a:off x="1942207" y="3954399"/>
            <a:ext cx="1487182" cy="107106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31" b="1" dirty="0">
                <a:latin typeface="+mn-ea"/>
              </a:rPr>
              <a:t>写真やイラストを入れることができます</a:t>
            </a:r>
          </a:p>
        </p:txBody>
      </p:sp>
      <p:sp>
        <p:nvSpPr>
          <p:cNvPr id="92" name="正方形/長方形 91"/>
          <p:cNvSpPr/>
          <p:nvPr/>
        </p:nvSpPr>
        <p:spPr>
          <a:xfrm rot="5400000">
            <a:off x="1107293" y="4239462"/>
            <a:ext cx="5345089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+mn-ea"/>
            </a:endParaRPr>
          </a:p>
        </p:txBody>
      </p:sp>
      <p:sp>
        <p:nvSpPr>
          <p:cNvPr id="93" name="正方形/長方形 92"/>
          <p:cNvSpPr/>
          <p:nvPr/>
        </p:nvSpPr>
        <p:spPr>
          <a:xfrm>
            <a:off x="4284657" y="6204185"/>
            <a:ext cx="2666726" cy="68458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+mn-ea"/>
              </a:rPr>
              <a:t>文字の編集ができます</a:t>
            </a:r>
          </a:p>
        </p:txBody>
      </p:sp>
      <p:sp>
        <p:nvSpPr>
          <p:cNvPr id="94" name="正方形/長方形 93"/>
          <p:cNvSpPr/>
          <p:nvPr/>
        </p:nvSpPr>
        <p:spPr>
          <a:xfrm>
            <a:off x="343181" y="9287172"/>
            <a:ext cx="1487182" cy="107106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31" b="1" dirty="0">
                <a:latin typeface="+mn-ea"/>
              </a:rPr>
              <a:t>写真やイラストを入れることができます</a:t>
            </a:r>
          </a:p>
        </p:txBody>
      </p:sp>
      <p:sp>
        <p:nvSpPr>
          <p:cNvPr id="95" name="正方形/長方形 94"/>
          <p:cNvSpPr/>
          <p:nvPr/>
        </p:nvSpPr>
        <p:spPr>
          <a:xfrm>
            <a:off x="5474932" y="7199354"/>
            <a:ext cx="1417137" cy="137070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31" b="1" dirty="0">
                <a:latin typeface="+mn-ea"/>
              </a:rPr>
              <a:t>写真やイラストを入れることができます</a:t>
            </a:r>
          </a:p>
        </p:txBody>
      </p:sp>
      <p:sp>
        <p:nvSpPr>
          <p:cNvPr id="96" name="正方形/長方形 95"/>
          <p:cNvSpPr/>
          <p:nvPr/>
        </p:nvSpPr>
        <p:spPr>
          <a:xfrm>
            <a:off x="3560282" y="9325449"/>
            <a:ext cx="2884397" cy="79380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+mn-ea"/>
              </a:rPr>
              <a:t>文字の編集ができます</a:t>
            </a:r>
          </a:p>
        </p:txBody>
      </p:sp>
      <p:sp>
        <p:nvSpPr>
          <p:cNvPr id="97" name="正方形/長方形 96"/>
          <p:cNvSpPr/>
          <p:nvPr/>
        </p:nvSpPr>
        <p:spPr>
          <a:xfrm>
            <a:off x="548119" y="6201083"/>
            <a:ext cx="3595729" cy="68768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+mn-ea"/>
              </a:rPr>
              <a:t>タイトルの編集ができます</a:t>
            </a:r>
          </a:p>
        </p:txBody>
      </p:sp>
      <p:sp>
        <p:nvSpPr>
          <p:cNvPr id="98" name="正方形/長方形 97"/>
          <p:cNvSpPr/>
          <p:nvPr/>
        </p:nvSpPr>
        <p:spPr>
          <a:xfrm>
            <a:off x="868829" y="7193845"/>
            <a:ext cx="4529143" cy="146993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14" b="1" dirty="0">
                <a:latin typeface="+mn-ea"/>
              </a:rPr>
              <a:t>文字の編集ができます</a:t>
            </a:r>
          </a:p>
        </p:txBody>
      </p:sp>
      <p:sp>
        <p:nvSpPr>
          <p:cNvPr id="99" name="正方形/長方形 98"/>
          <p:cNvSpPr/>
          <p:nvPr/>
        </p:nvSpPr>
        <p:spPr>
          <a:xfrm>
            <a:off x="1942207" y="9287172"/>
            <a:ext cx="1487182" cy="107106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31" b="1" dirty="0">
                <a:latin typeface="+mn-ea"/>
              </a:rPr>
              <a:t>写真やイラストを入れることができます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2113197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39603" y="799012"/>
            <a:ext cx="6660000" cy="458926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24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24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853</TotalTime>
  <Words>740</Words>
  <Application>Microsoft Office PowerPoint</Application>
  <PresentationFormat>ユーザー設定</PresentationFormat>
  <Paragraphs>164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52</cp:revision>
  <cp:lastPrinted>2016-11-28T03:24:14Z</cp:lastPrinted>
  <dcterms:created xsi:type="dcterms:W3CDTF">2016-11-14T11:00:59Z</dcterms:created>
  <dcterms:modified xsi:type="dcterms:W3CDTF">2017-03-24T07:07:53Z</dcterms:modified>
</cp:coreProperties>
</file>