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"/>
  </p:notesMasterIdLst>
  <p:sldIdLst>
    <p:sldId id="259" r:id="rId2"/>
    <p:sldId id="261" r:id="rId3"/>
    <p:sldId id="257" r:id="rId4"/>
  </p:sldIdLst>
  <p:sldSz cx="10691813" cy="7559675"/>
  <p:notesSz cx="6794500" cy="9931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85" userDrawn="1">
          <p15:clr>
            <a:srgbClr val="A4A3A4"/>
          </p15:clr>
        </p15:guide>
        <p15:guide id="2" pos="336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AFAE"/>
    <a:srgbClr val="9CD9D9"/>
    <a:srgbClr val="121515"/>
    <a:srgbClr val="00642F"/>
    <a:srgbClr val="804E21"/>
    <a:srgbClr val="6FC6D2"/>
    <a:srgbClr val="ED9C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71" autoAdjust="0"/>
    <p:restoredTop sz="92726" autoAdjust="0"/>
  </p:normalViewPr>
  <p:slideViewPr>
    <p:cSldViewPr snapToGrid="0">
      <p:cViewPr varScale="1">
        <p:scale>
          <a:sx n="108" d="100"/>
          <a:sy n="108" d="100"/>
        </p:scale>
        <p:origin x="252" y="108"/>
      </p:cViewPr>
      <p:guideLst>
        <p:guide orient="horz" pos="2585"/>
        <p:guide pos="336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4763A1-B7F8-4E72-ACF5-8C7E0EB4AA49}" type="datetimeFigureOut">
              <a:rPr kumimoji="1" lang="ja-JP" altLang="en-US" smtClean="0"/>
              <a:t>2017/3/24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27113" y="1241425"/>
            <a:ext cx="474027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9963"/>
            <a:ext cx="5435600" cy="39100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ACF221-6BB1-470A-BC7A-F54CB634AE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312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CF221-6BB1-470A-BC7A-F54CB634AE1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5090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ACF221-6BB1-470A-BC7A-F54CB634AE1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0720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660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9060" y="-101164"/>
            <a:ext cx="10903905" cy="7771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585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37033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6" r:id="rId2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486323" y="5565323"/>
            <a:ext cx="2103354" cy="15418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988861" y="1291627"/>
            <a:ext cx="3928862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8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当クリニックでは患者様のご希望に沿い、</a:t>
            </a:r>
            <a:r>
              <a:rPr lang="en-US" altLang="ja-JP" sz="8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4</a:t>
            </a:r>
            <a:r>
              <a:rPr lang="ja-JP" altLang="en-US" sz="8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月から診療時間を一部変更いたします。これにより、これまで休診だった水曜日を診療日とし、代わりに木曜日を休診とさせていただきます。また、土曜日の午後も診療を開始しました。今後とも、よろしくお願いいたします。</a:t>
            </a:r>
            <a:endParaRPr lang="en-US" altLang="ja-JP" sz="8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741985" y="2610259"/>
            <a:ext cx="1900012" cy="194025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179" y="2529139"/>
            <a:ext cx="6428245" cy="2115316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553240" y="2786980"/>
            <a:ext cx="1891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診療時間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589020" y="2786980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月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157187" y="2786980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火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725354" y="2786980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水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293521" y="2786980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木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861688" y="2786980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金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429855" y="2786980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土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998021" y="2786980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589020" y="3414153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157187" y="3414153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×</a:t>
            </a:r>
            <a:endParaRPr kumimoji="1" lang="ja-JP" altLang="en-US" b="1" spc="300" dirty="0">
              <a:solidFill>
                <a:srgbClr val="00642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725354" y="3414153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293521" y="3414153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×</a:t>
            </a:r>
            <a:endParaRPr kumimoji="1" lang="ja-JP" altLang="en-US" b="1" spc="300" dirty="0">
              <a:solidFill>
                <a:srgbClr val="00642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861688" y="3414153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429855" y="3414153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998021" y="3414153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×</a:t>
            </a:r>
            <a:endParaRPr kumimoji="1" lang="ja-JP" altLang="en-US" b="1" spc="300" dirty="0">
              <a:solidFill>
                <a:srgbClr val="00642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589020" y="4043429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157187" y="4043429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×</a:t>
            </a:r>
            <a:endParaRPr kumimoji="1" lang="ja-JP" altLang="en-US" b="1" spc="300" dirty="0">
              <a:solidFill>
                <a:srgbClr val="00642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725354" y="4043429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293521" y="4043429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×</a:t>
            </a:r>
            <a:endParaRPr kumimoji="1" lang="ja-JP" altLang="en-US" b="1" spc="300" dirty="0">
              <a:solidFill>
                <a:srgbClr val="00642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861688" y="4043429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429855" y="4043429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998021" y="4043429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×</a:t>
            </a:r>
            <a:endParaRPr kumimoji="1" lang="ja-JP" altLang="en-US" b="1" spc="300" dirty="0">
              <a:solidFill>
                <a:srgbClr val="00642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490205" y="3417939"/>
            <a:ext cx="2039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午前（</a:t>
            </a:r>
            <a:r>
              <a:rPr kumimoji="1" lang="en-US" altLang="ja-JP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</a:t>
            </a:r>
            <a:r>
              <a:rPr kumimoji="1" lang="ja-JP" altLang="en-US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時～</a:t>
            </a:r>
            <a:r>
              <a:rPr kumimoji="1" lang="en-US" altLang="ja-JP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kumimoji="1" lang="ja-JP" altLang="en-US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時）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90205" y="4034914"/>
            <a:ext cx="2039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午後（</a:t>
            </a:r>
            <a:r>
              <a:rPr kumimoji="1" lang="en-US" altLang="ja-JP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</a:t>
            </a:r>
            <a:r>
              <a:rPr kumimoji="1" lang="ja-JP" altLang="en-US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時～</a:t>
            </a:r>
            <a:r>
              <a:rPr kumimoji="1" lang="en-US" altLang="ja-JP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kumimoji="1" lang="ja-JP" altLang="en-US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時）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2761331" y="5565323"/>
            <a:ext cx="2103354" cy="15418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06702" y="1238311"/>
            <a:ext cx="515162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8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診療時間</a:t>
            </a:r>
            <a:r>
              <a:rPr kumimoji="1" lang="ja-JP" altLang="en-US" sz="37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のご案内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036339" y="5671358"/>
            <a:ext cx="40794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spc="-150" dirty="0">
                <a:solidFill>
                  <a:srgbClr val="27AFAE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サンプルのクリニック名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980361" y="6109158"/>
            <a:ext cx="233964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endParaRPr kumimoji="1" lang="en-US" altLang="ja-JP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〇〇県〇〇市〇〇区</a:t>
            </a:r>
            <a:r>
              <a:rPr kumimoji="1" lang="en-US" altLang="ja-JP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endParaRPr kumimoji="1" lang="en-US" altLang="ja-JP" sz="10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en-US" altLang="ja-JP" sz="16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TEL:</a:t>
            </a:r>
            <a:r>
              <a:rPr kumimoji="1" lang="en-US" altLang="ja-JP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0000-000-0000</a:t>
            </a:r>
            <a:r>
              <a:rPr kumimoji="1"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　　　</a:t>
            </a:r>
            <a:r>
              <a:rPr kumimoji="1"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434045" y="6109158"/>
            <a:ext cx="2339642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午前診療：</a:t>
            </a:r>
            <a:r>
              <a:rPr kumimoji="1" lang="en-US" altLang="ja-JP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kumimoji="1" lang="en-US" altLang="ja-JP" sz="105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午前診療：</a:t>
            </a:r>
            <a:r>
              <a:rPr kumimoji="1" lang="en-US" altLang="ja-JP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kumimoji="1" lang="en-US" altLang="ja-JP" sz="105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休診日　：○曜日</a:t>
            </a:r>
            <a:endParaRPr kumimoji="1" lang="ja-JP" altLang="en-US" sz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5" name="直線コネクタ 14"/>
          <p:cNvCxnSpPr>
            <a:cxnSpLocks/>
          </p:cNvCxnSpPr>
          <p:nvPr/>
        </p:nvCxnSpPr>
        <p:spPr>
          <a:xfrm>
            <a:off x="5088118" y="6090108"/>
            <a:ext cx="3937772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6739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正方形/長方形 15"/>
          <p:cNvSpPr/>
          <p:nvPr/>
        </p:nvSpPr>
        <p:spPr>
          <a:xfrm>
            <a:off x="486323" y="5565323"/>
            <a:ext cx="2103354" cy="15418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5988861" y="1291627"/>
            <a:ext cx="3928862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ja-JP" altLang="en-US" sz="8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当クリニックでは患者様のご希望に沿い、</a:t>
            </a:r>
            <a:r>
              <a:rPr lang="en-US" altLang="ja-JP" sz="8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4</a:t>
            </a:r>
            <a:r>
              <a:rPr lang="ja-JP" altLang="en-US" sz="8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月から診療時間を一部変更いたします。これにより、これまで休診だった水曜日を診療日とし、代わりに木曜日を休診とさせていただきます。また、土曜日の午後も診療を開始しました。今後とも、よろしくお願いいたします。</a:t>
            </a:r>
            <a:endParaRPr lang="en-US" altLang="ja-JP" sz="800" b="1" dirty="0">
              <a:solidFill>
                <a:schemeClr val="bg1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7741985" y="2610259"/>
            <a:ext cx="1900012" cy="194025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7179" y="2529139"/>
            <a:ext cx="6428245" cy="2115316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1553240" y="2786980"/>
            <a:ext cx="1891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診療時間</a:t>
            </a: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589020" y="2786980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月</a:t>
            </a: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157187" y="2786980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火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725354" y="2786980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水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293521" y="2786980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木</a:t>
            </a: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861688" y="2786980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金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429855" y="2786980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土</a:t>
            </a: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6998021" y="2786980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日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3589020" y="3414153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157187" y="3414153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×</a:t>
            </a:r>
            <a:endParaRPr kumimoji="1" lang="ja-JP" altLang="en-US" b="1" spc="300" dirty="0">
              <a:solidFill>
                <a:srgbClr val="00642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4725354" y="3414153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293521" y="3414153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×</a:t>
            </a:r>
            <a:endParaRPr kumimoji="1" lang="ja-JP" altLang="en-US" b="1" spc="300" dirty="0">
              <a:solidFill>
                <a:srgbClr val="00642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861688" y="3414153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</a:t>
            </a: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6429855" y="3414153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</a:t>
            </a: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998021" y="3414153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×</a:t>
            </a:r>
            <a:endParaRPr kumimoji="1" lang="ja-JP" altLang="en-US" b="1" spc="300" dirty="0">
              <a:solidFill>
                <a:srgbClr val="00642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589020" y="4043429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157187" y="4043429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×</a:t>
            </a:r>
            <a:endParaRPr kumimoji="1" lang="ja-JP" altLang="en-US" b="1" spc="300" dirty="0">
              <a:solidFill>
                <a:srgbClr val="00642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725354" y="4043429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5293521" y="4043429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×</a:t>
            </a:r>
            <a:endParaRPr kumimoji="1" lang="ja-JP" altLang="en-US" b="1" spc="300" dirty="0">
              <a:solidFill>
                <a:srgbClr val="00642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5861688" y="4043429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429855" y="4043429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○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998021" y="4043429"/>
            <a:ext cx="521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spc="300" dirty="0">
                <a:solidFill>
                  <a:srgbClr val="00642F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×</a:t>
            </a:r>
            <a:endParaRPr kumimoji="1" lang="ja-JP" altLang="en-US" b="1" spc="300" dirty="0">
              <a:solidFill>
                <a:srgbClr val="00642F"/>
              </a:solidFill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490205" y="3417939"/>
            <a:ext cx="2039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午前（</a:t>
            </a:r>
            <a:r>
              <a:rPr kumimoji="1" lang="en-US" altLang="ja-JP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</a:t>
            </a:r>
            <a:r>
              <a:rPr kumimoji="1" lang="ja-JP" altLang="en-US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時～</a:t>
            </a:r>
            <a:r>
              <a:rPr kumimoji="1" lang="en-US" altLang="ja-JP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kumimoji="1" lang="ja-JP" altLang="en-US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時）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490205" y="4034914"/>
            <a:ext cx="20399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午後（</a:t>
            </a:r>
            <a:r>
              <a:rPr kumimoji="1" lang="en-US" altLang="ja-JP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</a:t>
            </a:r>
            <a:r>
              <a:rPr kumimoji="1" lang="ja-JP" altLang="en-US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時～</a:t>
            </a:r>
            <a:r>
              <a:rPr kumimoji="1" lang="en-US" altLang="ja-JP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00</a:t>
            </a:r>
            <a:r>
              <a:rPr kumimoji="1" lang="ja-JP" altLang="en-US" sz="1600" b="1" dirty="0">
                <a:solidFill>
                  <a:srgbClr val="121515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時）</a:t>
            </a:r>
          </a:p>
        </p:txBody>
      </p:sp>
      <p:sp>
        <p:nvSpPr>
          <p:cNvPr id="44" name="正方形/長方形 43"/>
          <p:cNvSpPr/>
          <p:nvPr/>
        </p:nvSpPr>
        <p:spPr>
          <a:xfrm>
            <a:off x="2761331" y="5565323"/>
            <a:ext cx="2103354" cy="154186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100" b="1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806702" y="1238311"/>
            <a:ext cx="515162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8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診療時間</a:t>
            </a:r>
            <a:r>
              <a:rPr kumimoji="1" lang="ja-JP" altLang="en-US" sz="3700" b="1" dirty="0">
                <a:solidFill>
                  <a:schemeClr val="bg1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のご案内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036339" y="5671358"/>
            <a:ext cx="407946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100" b="1" spc="-150" dirty="0">
                <a:solidFill>
                  <a:srgbClr val="27AFAE"/>
                </a:solidFill>
                <a:latin typeface="游ゴシック" panose="020B0400000000000000" pitchFamily="50" charset="-128"/>
                <a:ea typeface="游ゴシック" panose="020B0400000000000000" pitchFamily="50" charset="-128"/>
              </a:rPr>
              <a:t>サンプルのクリニック名</a:t>
            </a: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980361" y="6109158"/>
            <a:ext cx="233964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〒</a:t>
            </a:r>
            <a:r>
              <a:rPr kumimoji="1" lang="en-US" altLang="ja-JP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000-0000</a:t>
            </a:r>
            <a:r>
              <a:rPr kumimoji="1"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 </a:t>
            </a:r>
            <a:endParaRPr kumimoji="1" lang="en-US" altLang="ja-JP" sz="9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〇〇県〇〇市〇〇区</a:t>
            </a:r>
            <a:r>
              <a:rPr kumimoji="1" lang="en-US" altLang="ja-JP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000-000</a:t>
            </a:r>
            <a:r>
              <a:rPr kumimoji="1"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  <a:endParaRPr kumimoji="1" lang="en-US" altLang="ja-JP" sz="10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en-US" altLang="ja-JP" sz="16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TEL:</a:t>
            </a:r>
            <a:r>
              <a:rPr kumimoji="1" lang="en-US" altLang="ja-JP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0000-000-0000</a:t>
            </a:r>
            <a:r>
              <a:rPr kumimoji="1" lang="ja-JP" altLang="en-US" sz="9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　　　</a:t>
            </a:r>
            <a:r>
              <a:rPr kumimoji="1"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　</a:t>
            </a: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7434045" y="6109158"/>
            <a:ext cx="2339642" cy="607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午前診療：</a:t>
            </a:r>
            <a:r>
              <a:rPr kumimoji="1" lang="en-US" altLang="ja-JP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kumimoji="1" lang="en-US" altLang="ja-JP" sz="105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午前診療：</a:t>
            </a:r>
            <a:r>
              <a:rPr kumimoji="1" lang="en-US" altLang="ja-JP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r>
              <a:rPr kumimoji="1" lang="ja-JP" altLang="en-US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～</a:t>
            </a:r>
            <a:r>
              <a:rPr kumimoji="1" lang="en-US" altLang="ja-JP" sz="110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00:00</a:t>
            </a:r>
            <a:endParaRPr kumimoji="1" lang="en-US" altLang="ja-JP" sz="105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  <a:p>
            <a:r>
              <a:rPr kumimoji="1" lang="ja-JP" altLang="en-US" sz="1050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休診日　：○曜日</a:t>
            </a:r>
            <a:endParaRPr kumimoji="1" lang="ja-JP" altLang="en-US" sz="1400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cxnSp>
        <p:nvCxnSpPr>
          <p:cNvPr id="15" name="直線コネクタ 14"/>
          <p:cNvCxnSpPr>
            <a:cxnSpLocks/>
          </p:cNvCxnSpPr>
          <p:nvPr/>
        </p:nvCxnSpPr>
        <p:spPr>
          <a:xfrm>
            <a:off x="5088118" y="6090108"/>
            <a:ext cx="3937772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正方形/長方形 48"/>
          <p:cNvSpPr/>
          <p:nvPr/>
        </p:nvSpPr>
        <p:spPr>
          <a:xfrm rot="5400000">
            <a:off x="1567023" y="-1566069"/>
            <a:ext cx="7559675" cy="10691813"/>
          </a:xfrm>
          <a:prstGeom prst="rect">
            <a:avLst/>
          </a:prstGeom>
          <a:solidFill>
            <a:schemeClr val="tx1">
              <a:lumMod val="95000"/>
              <a:lumOff val="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>
              <a:latin typeface="游ゴシック" panose="020B0400000000000000" pitchFamily="50" charset="-128"/>
              <a:ea typeface="游ゴシック" panose="020B0400000000000000" pitchFamily="50" charset="-128"/>
            </a:endParaRPr>
          </a:p>
        </p:txBody>
      </p:sp>
      <p:sp>
        <p:nvSpPr>
          <p:cNvPr id="50" name="正方形/長方形 49"/>
          <p:cNvSpPr/>
          <p:nvPr/>
        </p:nvSpPr>
        <p:spPr>
          <a:xfrm>
            <a:off x="6060838" y="1223458"/>
            <a:ext cx="3771609" cy="968217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51" name="正方形/長方形 50"/>
          <p:cNvSpPr/>
          <p:nvPr/>
        </p:nvSpPr>
        <p:spPr>
          <a:xfrm>
            <a:off x="486323" y="5583794"/>
            <a:ext cx="2103354" cy="151482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52" name="正方形/長方形 51"/>
          <p:cNvSpPr/>
          <p:nvPr/>
        </p:nvSpPr>
        <p:spPr>
          <a:xfrm>
            <a:off x="7744270" y="2630948"/>
            <a:ext cx="2004288" cy="1938614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  <p:sp>
        <p:nvSpPr>
          <p:cNvPr id="53" name="正方形/長方形 52"/>
          <p:cNvSpPr/>
          <p:nvPr/>
        </p:nvSpPr>
        <p:spPr>
          <a:xfrm>
            <a:off x="5036339" y="5637930"/>
            <a:ext cx="4079466" cy="1122692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54" name="正方形/長方形 53"/>
          <p:cNvSpPr/>
          <p:nvPr/>
        </p:nvSpPr>
        <p:spPr>
          <a:xfrm>
            <a:off x="776171" y="1219072"/>
            <a:ext cx="5085517" cy="972603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タイトルの編集ができます</a:t>
            </a:r>
          </a:p>
        </p:txBody>
      </p:sp>
      <p:sp>
        <p:nvSpPr>
          <p:cNvPr id="55" name="正方形/長方形 54"/>
          <p:cNvSpPr/>
          <p:nvPr/>
        </p:nvSpPr>
        <p:spPr>
          <a:xfrm>
            <a:off x="1229759" y="2623157"/>
            <a:ext cx="6405665" cy="2078964"/>
          </a:xfrm>
          <a:prstGeom prst="rect">
            <a:avLst/>
          </a:prstGeom>
          <a:solidFill>
            <a:schemeClr val="accent1">
              <a:lumMod val="60000"/>
              <a:lumOff val="40000"/>
              <a:alpha val="70000"/>
            </a:schemeClr>
          </a:solidFill>
          <a:ln w="5715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文字の編集ができます</a:t>
            </a:r>
          </a:p>
        </p:txBody>
      </p:sp>
      <p:sp>
        <p:nvSpPr>
          <p:cNvPr id="56" name="正方形/長方形 55"/>
          <p:cNvSpPr/>
          <p:nvPr/>
        </p:nvSpPr>
        <p:spPr>
          <a:xfrm>
            <a:off x="2747860" y="5583794"/>
            <a:ext cx="2103354" cy="151482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 w="5715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b="1" dirty="0">
                <a:latin typeface="游ゴシック" panose="020B0400000000000000" pitchFamily="50" charset="-128"/>
                <a:ea typeface="游ゴシック" panose="020B0400000000000000" pitchFamily="50" charset="-128"/>
              </a:rPr>
              <a:t>写真やイラストを入れることができます</a:t>
            </a:r>
          </a:p>
        </p:txBody>
      </p:sp>
    </p:spTree>
    <p:extLst>
      <p:ext uri="{BB962C8B-B14F-4D97-AF65-F5344CB8AC3E}">
        <p14:creationId xmlns:p14="http://schemas.microsoft.com/office/powerpoint/2010/main" val="33864995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76850" y="546901"/>
            <a:ext cx="9810253" cy="648254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 anchor="t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ja-JP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POP</a:t>
            </a:r>
            <a:r>
              <a:rPr lang="ja-JP" altLang="en-US" sz="2263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・チラシ工房 ご利用上の注意事項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■推奨環境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・チラシを編集いただくには、事前に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PowerPoint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をインストールが必要となります。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■手書きフォントについて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・フォントのダウンロードおよびインストールはご利用される方の責任において行ってください。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・フォントの使用について、いかなる保証も行いません。フォントの規約をよく確認の上ご使用ください。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・発生したいかなる損害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(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データ損失等を含む</a:t>
            </a:r>
            <a:r>
              <a:rPr lang="en-US" altLang="ja-JP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)</a:t>
            </a: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について、責任を負いません。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・本フォントに関するサポートについてはすべて未保証とさせていただきます。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・漢字によってはうまく表示されない場合があります。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・アプリケーションによっては正常に動作しない場合があります。</a:t>
            </a: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・印刷はお客さまご自身でお願いいたします。</a:t>
            </a: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en-US" altLang="ja-JP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556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以上</a:t>
            </a:r>
          </a:p>
          <a:p>
            <a:pPr>
              <a:lnSpc>
                <a:spcPct val="150000"/>
              </a:lnSpc>
            </a:pPr>
            <a:endParaRPr lang="ja-JP" altLang="en-US" sz="1556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88633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ホワイ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ホワイ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ホワイ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846</TotalTime>
  <Words>442</Words>
  <Application>Microsoft Office PowerPoint</Application>
  <PresentationFormat>ユーザー設定</PresentationFormat>
  <Paragraphs>91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ＭＳ Ｐゴシック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y-kohori</dc:creator>
  <cp:lastModifiedBy>y-kohori</cp:lastModifiedBy>
  <cp:revision>48</cp:revision>
  <cp:lastPrinted>2016-11-28T03:24:14Z</cp:lastPrinted>
  <dcterms:created xsi:type="dcterms:W3CDTF">2016-11-14T11:00:59Z</dcterms:created>
  <dcterms:modified xsi:type="dcterms:W3CDTF">2017-03-24T07:06:02Z</dcterms:modified>
</cp:coreProperties>
</file>