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6" r:id="rId3"/>
    <p:sldId id="257" r:id="rId4"/>
  </p:sldIdLst>
  <p:sldSz cx="3600450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 userDrawn="1">
          <p15:clr>
            <a:srgbClr val="A4A3A4"/>
          </p15:clr>
        </p15:guide>
        <p15:guide id="2" pos="11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29" autoAdjust="0"/>
    <p:restoredTop sz="94660"/>
  </p:normalViewPr>
  <p:slideViewPr>
    <p:cSldViewPr snapToGrid="0" showGuides="1">
      <p:cViewPr varScale="1">
        <p:scale>
          <a:sx n="157" d="100"/>
          <a:sy n="157" d="100"/>
        </p:scale>
        <p:origin x="2722" y="110"/>
      </p:cViewPr>
      <p:guideLst>
        <p:guide orient="horz" pos="1678"/>
        <p:guide pos="11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871910"/>
            <a:ext cx="3060383" cy="1854811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2798250"/>
            <a:ext cx="2700338" cy="1286282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0450" cy="532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975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6356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6376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6566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789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010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1961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8721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1166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96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256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1336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410" y="1036136"/>
            <a:ext cx="338240" cy="2039604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0061" y="1054282"/>
            <a:ext cx="121941" cy="1617166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867" y="3175647"/>
            <a:ext cx="468891" cy="510990"/>
          </a:xfrm>
          <a:prstGeom prst="rect">
            <a:avLst/>
          </a:prstGeom>
        </p:spPr>
      </p:pic>
      <p:sp>
        <p:nvSpPr>
          <p:cNvPr id="40" name="正方形/長方形 39"/>
          <p:cNvSpPr/>
          <p:nvPr/>
        </p:nvSpPr>
        <p:spPr>
          <a:xfrm>
            <a:off x="769834" y="1641398"/>
            <a:ext cx="784665" cy="7869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24" b="1" dirty="0"/>
          </a:p>
        </p:txBody>
      </p:sp>
      <p:sp>
        <p:nvSpPr>
          <p:cNvPr id="42" name="正方形/長方形 41"/>
          <p:cNvSpPr/>
          <p:nvPr/>
        </p:nvSpPr>
        <p:spPr>
          <a:xfrm>
            <a:off x="665876" y="2587763"/>
            <a:ext cx="992579" cy="109887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500" spc="48" dirty="0">
                <a:solidFill>
                  <a:srgbClr val="14A83A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あなたと、あなたの健康を願う人のために。がんは早期発見し、適切な治療を行うことで、リスクを軽減することができます。自覚症状がなく健康な人にこそ受診してほしい、がん検診のご案内です。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073275" y="4163192"/>
            <a:ext cx="1508252" cy="209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62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サンプルのクリニック名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771735" y="4339094"/>
            <a:ext cx="2111332" cy="455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ja-JP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</a:t>
            </a:r>
            <a:r>
              <a:rPr kumimoji="1" lang="ja-JP" altLang="en-US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：</a:t>
            </a:r>
            <a:r>
              <a:rPr kumimoji="1" lang="en-US" altLang="ja-JP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0000-000-0000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kumimoji="1" lang="en-US" altLang="ja-JP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 </a:t>
            </a:r>
            <a:r>
              <a:rPr kumimoji="1" lang="ja-JP" altLang="en-US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〇〇県〇〇市○○区</a:t>
            </a:r>
            <a:r>
              <a:rPr kumimoji="1" lang="en-US" altLang="ja-JP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</a:t>
            </a:r>
          </a:p>
          <a:p>
            <a:pPr algn="ctr">
              <a:lnSpc>
                <a:spcPct val="150000"/>
              </a:lnSpc>
            </a:pPr>
            <a:r>
              <a:rPr kumimoji="1" lang="en-US" altLang="ja-JP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[</a:t>
            </a:r>
            <a:r>
              <a:rPr kumimoji="1" lang="ja-JP" altLang="en-US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診療日</a:t>
            </a:r>
            <a:r>
              <a:rPr kumimoji="1" lang="en-US" altLang="ja-JP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]00:00</a:t>
            </a:r>
            <a:r>
              <a:rPr kumimoji="1" lang="ja-JP" altLang="en-US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kumimoji="1" lang="en-US" altLang="ja-JP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 [</a:t>
            </a:r>
            <a:r>
              <a:rPr kumimoji="1" lang="ja-JP" altLang="en-US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休診日</a:t>
            </a:r>
            <a:r>
              <a:rPr kumimoji="1" lang="en-US" altLang="ja-JP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]</a:t>
            </a:r>
            <a:r>
              <a:rPr kumimoji="1" lang="ja-JP" altLang="en-US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水曜日・日曜日</a:t>
            </a: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>
          <a:xfrm>
            <a:off x="665876" y="2587763"/>
            <a:ext cx="992579" cy="109887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500" spc="48" dirty="0">
                <a:solidFill>
                  <a:srgbClr val="14A83A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あなたと、あなたの健康を願う人のために。がんは早期発見し、適切な治療を行うことで、リスクを軽減することができます。自覚症状がなく健康な人にこそ受診してほしい、がん検診のご案内です。</a:t>
            </a:r>
          </a:p>
        </p:txBody>
      </p:sp>
      <p:pic>
        <p:nvPicPr>
          <p:cNvPr id="41" name="図 4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410" y="1036136"/>
            <a:ext cx="338240" cy="2039604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0061" y="1054282"/>
            <a:ext cx="121941" cy="1617166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867" y="3175647"/>
            <a:ext cx="468891" cy="510990"/>
          </a:xfrm>
          <a:prstGeom prst="rect">
            <a:avLst/>
          </a:prstGeom>
        </p:spPr>
      </p:pic>
      <p:sp>
        <p:nvSpPr>
          <p:cNvPr id="47" name="正方形/長方形 46"/>
          <p:cNvSpPr/>
          <p:nvPr/>
        </p:nvSpPr>
        <p:spPr>
          <a:xfrm>
            <a:off x="769834" y="1641398"/>
            <a:ext cx="784665" cy="7869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24" b="1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073275" y="4163192"/>
            <a:ext cx="1508252" cy="209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62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サンプルのクリニック名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771735" y="4339094"/>
            <a:ext cx="2111332" cy="455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ja-JP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</a:t>
            </a:r>
            <a:r>
              <a:rPr kumimoji="1" lang="ja-JP" altLang="en-US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：</a:t>
            </a:r>
            <a:r>
              <a:rPr kumimoji="1" lang="en-US" altLang="ja-JP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0000-000-0000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kumimoji="1" lang="en-US" altLang="ja-JP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 </a:t>
            </a:r>
            <a:r>
              <a:rPr kumimoji="1" lang="ja-JP" altLang="en-US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〇〇県〇〇市○○区</a:t>
            </a:r>
            <a:r>
              <a:rPr kumimoji="1" lang="en-US" altLang="ja-JP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</a:t>
            </a:r>
          </a:p>
          <a:p>
            <a:pPr algn="ctr">
              <a:lnSpc>
                <a:spcPct val="150000"/>
              </a:lnSpc>
            </a:pPr>
            <a:r>
              <a:rPr kumimoji="1" lang="en-US" altLang="ja-JP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[</a:t>
            </a:r>
            <a:r>
              <a:rPr kumimoji="1" lang="ja-JP" altLang="en-US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診療日</a:t>
            </a:r>
            <a:r>
              <a:rPr kumimoji="1" lang="en-US" altLang="ja-JP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]00:00</a:t>
            </a:r>
            <a:r>
              <a:rPr kumimoji="1" lang="ja-JP" altLang="en-US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kumimoji="1" lang="en-US" altLang="ja-JP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 [</a:t>
            </a:r>
            <a:r>
              <a:rPr kumimoji="1" lang="ja-JP" altLang="en-US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休診日</a:t>
            </a:r>
            <a:r>
              <a:rPr kumimoji="1" lang="en-US" altLang="ja-JP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]</a:t>
            </a:r>
            <a:r>
              <a:rPr kumimoji="1" lang="ja-JP" altLang="en-US" sz="524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水曜日・日曜日</a:t>
            </a:r>
          </a:p>
        </p:txBody>
      </p:sp>
      <p:sp>
        <p:nvSpPr>
          <p:cNvPr id="51" name="正方形/長方形 50"/>
          <p:cNvSpPr/>
          <p:nvPr/>
        </p:nvSpPr>
        <p:spPr>
          <a:xfrm rot="10800000">
            <a:off x="0" y="-1"/>
            <a:ext cx="3600450" cy="532765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 dirty="0"/>
          </a:p>
        </p:txBody>
      </p:sp>
      <p:sp>
        <p:nvSpPr>
          <p:cNvPr id="52" name="正方形/長方形 51"/>
          <p:cNvSpPr/>
          <p:nvPr/>
        </p:nvSpPr>
        <p:spPr>
          <a:xfrm>
            <a:off x="2049056" y="991554"/>
            <a:ext cx="511336" cy="216943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94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タイトルを</a:t>
            </a:r>
            <a:endParaRPr kumimoji="1" lang="en-US" altLang="ja-JP" sz="94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kumimoji="1" lang="ja-JP" altLang="en-US" sz="94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変更することが可能です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2663707" y="994931"/>
            <a:ext cx="241248" cy="170416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763723" y="2599061"/>
            <a:ext cx="833994" cy="108757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905244" y="4122347"/>
            <a:ext cx="1758463" cy="62825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775199" y="1641398"/>
            <a:ext cx="822519" cy="78690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写真を入れることができます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3777300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43318" y="504270"/>
            <a:ext cx="2996953" cy="228783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69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69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173</TotalTime>
  <Words>331</Words>
  <Application>Microsoft Office PowerPoint</Application>
  <PresentationFormat>ユーザー設定</PresentationFormat>
  <Paragraphs>32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Yu Gothic Medium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fukui</cp:lastModifiedBy>
  <cp:revision>25</cp:revision>
  <dcterms:created xsi:type="dcterms:W3CDTF">2016-11-25T08:55:21Z</dcterms:created>
  <dcterms:modified xsi:type="dcterms:W3CDTF">2017-03-22T10:13:50Z</dcterms:modified>
</cp:coreProperties>
</file>