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8" r:id="rId2"/>
    <p:sldId id="256" r:id="rId3"/>
    <p:sldId id="257" r:id="rId4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A73C"/>
    <a:srgbClr val="14A83A"/>
    <a:srgbClr val="391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75" autoAdjust="0"/>
    <p:restoredTop sz="94660"/>
  </p:normalViewPr>
  <p:slideViewPr>
    <p:cSldViewPr snapToGrid="0" showGuides="1">
      <p:cViewPr varScale="1">
        <p:scale>
          <a:sx n="79" d="100"/>
          <a:sy n="79" d="100"/>
        </p:scale>
        <p:origin x="2309" y="101"/>
      </p:cViewPr>
      <p:guideLst>
        <p:guide orient="horz" pos="3368"/>
        <p:guide pos="238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559675" cy="10691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028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32434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3192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1654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46153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1508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28218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5661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9043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7835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1568-192F-4506-B993-4A80345A62F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7056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C1568-192F-4506-B993-4A80345A62F1}" type="datetimeFigureOut">
              <a:rPr kumimoji="1" lang="ja-JP" altLang="en-US" smtClean="0"/>
              <a:t>2017/3/22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50FF9-CC47-4C23-A539-27D8338CF3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548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695" y="1928332"/>
            <a:ext cx="710185" cy="4282449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0171" y="1966432"/>
            <a:ext cx="256033" cy="3395479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116" y="6420553"/>
            <a:ext cx="984506" cy="1072898"/>
          </a:xfrm>
          <a:prstGeom prst="rect">
            <a:avLst/>
          </a:prstGeom>
        </p:spPr>
      </p:pic>
      <p:sp>
        <p:nvSpPr>
          <p:cNvPr id="40" name="正方形/長方形 39"/>
          <p:cNvSpPr/>
          <p:nvPr/>
        </p:nvSpPr>
        <p:spPr>
          <a:xfrm>
            <a:off x="1616380" y="3199170"/>
            <a:ext cx="1647520" cy="165222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/>
          </a:p>
        </p:txBody>
      </p:sp>
      <p:sp>
        <p:nvSpPr>
          <p:cNvPr id="42" name="正方形/長方形 41"/>
          <p:cNvSpPr/>
          <p:nvPr/>
        </p:nvSpPr>
        <p:spPr>
          <a:xfrm>
            <a:off x="1516767" y="5186204"/>
            <a:ext cx="1962076" cy="2307247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100" spc="100" dirty="0">
                <a:solidFill>
                  <a:srgbClr val="14A83A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あなたと、あなたの健康を願う人のために。がんは早期発見し、適切な治療を行うことで、リスクを軽減することができます。自覚症状がなく健康な人にこそ受診してほしい、がん検診のご案内です。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2253498" y="8494047"/>
            <a:ext cx="31667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サンプルのクリニック名</a:t>
            </a: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1620371" y="8863379"/>
            <a:ext cx="4433052" cy="830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en-US" altLang="ja-JP" sz="1100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TEL</a:t>
            </a:r>
            <a:r>
              <a:rPr kumimoji="1" lang="ja-JP" altLang="en-US" sz="1100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：</a:t>
            </a:r>
            <a:r>
              <a:rPr kumimoji="1" lang="en-US" altLang="ja-JP" sz="1100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0000-000-0000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1100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〒</a:t>
            </a:r>
            <a:r>
              <a:rPr kumimoji="1" lang="en-US" altLang="ja-JP" sz="1100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000-0000 </a:t>
            </a:r>
            <a:r>
              <a:rPr kumimoji="1" lang="ja-JP" altLang="en-US" sz="1100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〇〇県〇〇市○○区</a:t>
            </a:r>
            <a:r>
              <a:rPr kumimoji="1" lang="en-US" altLang="ja-JP" sz="1100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</a:t>
            </a:r>
          </a:p>
          <a:p>
            <a:pPr algn="ctr">
              <a:lnSpc>
                <a:spcPct val="150000"/>
              </a:lnSpc>
            </a:pPr>
            <a:r>
              <a:rPr kumimoji="1" lang="en-US" altLang="ja-JP" sz="1100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[</a:t>
            </a:r>
            <a:r>
              <a:rPr kumimoji="1" lang="ja-JP" altLang="en-US" sz="1100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診療日</a:t>
            </a:r>
            <a:r>
              <a:rPr kumimoji="1" lang="en-US" altLang="ja-JP" sz="1100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]00:00</a:t>
            </a:r>
            <a:r>
              <a:rPr kumimoji="1" lang="ja-JP" altLang="en-US" sz="1100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kumimoji="1" lang="en-US" altLang="ja-JP" sz="1100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 [</a:t>
            </a:r>
            <a:r>
              <a:rPr kumimoji="1" lang="ja-JP" altLang="en-US" sz="1100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休診日</a:t>
            </a:r>
            <a:r>
              <a:rPr kumimoji="1" lang="en-US" altLang="ja-JP" sz="1100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]</a:t>
            </a:r>
            <a:r>
              <a:rPr kumimoji="1" lang="ja-JP" altLang="en-US" sz="1100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水曜日・日曜日</a:t>
            </a:r>
          </a:p>
        </p:txBody>
      </p:sp>
    </p:spTree>
    <p:extLst>
      <p:ext uri="{BB962C8B-B14F-4D97-AF65-F5344CB8AC3E}">
        <p14:creationId xmlns:p14="http://schemas.microsoft.com/office/powerpoint/2010/main" val="19040117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/>
          <p:cNvSpPr/>
          <p:nvPr/>
        </p:nvSpPr>
        <p:spPr>
          <a:xfrm>
            <a:off x="1516767" y="5186204"/>
            <a:ext cx="1962076" cy="2307247"/>
          </a:xfrm>
          <a:prstGeom prst="rect">
            <a:avLst/>
          </a:prstGeom>
        </p:spPr>
        <p:txBody>
          <a:bodyPr vert="eaVert" wrap="square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1100" spc="100" dirty="0">
                <a:solidFill>
                  <a:srgbClr val="14A83A"/>
                </a:solidFill>
                <a:latin typeface="Yu Gothic Medium" charset="-128"/>
                <a:ea typeface="Yu Gothic Medium" charset="-128"/>
                <a:cs typeface="Yu Gothic Medium" charset="-128"/>
              </a:rPr>
              <a:t>あなたと、あなたの健康を願う人のために。がんは早期発見し、適切な治療を行うことで、リスクを軽減することができます。自覚症状がなく健康な人にこそ受診してほしい、がん検診のご案内です。</a:t>
            </a:r>
          </a:p>
        </p:txBody>
      </p:sp>
      <p:pic>
        <p:nvPicPr>
          <p:cNvPr id="41" name="図 4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695" y="1928332"/>
            <a:ext cx="710185" cy="4282449"/>
          </a:xfrm>
          <a:prstGeom prst="rect">
            <a:avLst/>
          </a:prstGeom>
        </p:spPr>
      </p:pic>
      <p:pic>
        <p:nvPicPr>
          <p:cNvPr id="42" name="図 4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0171" y="1966432"/>
            <a:ext cx="256033" cy="3395479"/>
          </a:xfrm>
          <a:prstGeom prst="rect">
            <a:avLst/>
          </a:prstGeom>
        </p:spPr>
      </p:pic>
      <p:pic>
        <p:nvPicPr>
          <p:cNvPr id="45" name="図 4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116" y="6420553"/>
            <a:ext cx="984506" cy="1072898"/>
          </a:xfrm>
          <a:prstGeom prst="rect">
            <a:avLst/>
          </a:prstGeom>
        </p:spPr>
      </p:pic>
      <p:sp>
        <p:nvSpPr>
          <p:cNvPr id="47" name="正方形/長方形 46"/>
          <p:cNvSpPr/>
          <p:nvPr/>
        </p:nvSpPr>
        <p:spPr>
          <a:xfrm>
            <a:off x="1616380" y="3199170"/>
            <a:ext cx="1647520" cy="165222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2253498" y="8494047"/>
            <a:ext cx="316679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サンプルのクリニック名</a:t>
            </a: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620371" y="8863379"/>
            <a:ext cx="4433052" cy="8303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en-US" altLang="ja-JP" sz="1100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TEL</a:t>
            </a:r>
            <a:r>
              <a:rPr kumimoji="1" lang="ja-JP" altLang="en-US" sz="1100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：</a:t>
            </a:r>
            <a:r>
              <a:rPr kumimoji="1" lang="en-US" altLang="ja-JP" sz="1100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0000-000-0000</a:t>
            </a:r>
          </a:p>
          <a:p>
            <a:pPr algn="ctr">
              <a:lnSpc>
                <a:spcPct val="150000"/>
              </a:lnSpc>
            </a:pPr>
            <a:r>
              <a:rPr kumimoji="1" lang="ja-JP" altLang="en-US" sz="1100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〒</a:t>
            </a:r>
            <a:r>
              <a:rPr kumimoji="1" lang="en-US" altLang="ja-JP" sz="1100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000-0000 </a:t>
            </a:r>
            <a:r>
              <a:rPr kumimoji="1" lang="ja-JP" altLang="en-US" sz="1100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〇〇県〇〇市○○区</a:t>
            </a:r>
            <a:r>
              <a:rPr kumimoji="1" lang="en-US" altLang="ja-JP" sz="1100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</a:t>
            </a:r>
          </a:p>
          <a:p>
            <a:pPr algn="ctr">
              <a:lnSpc>
                <a:spcPct val="150000"/>
              </a:lnSpc>
            </a:pPr>
            <a:r>
              <a:rPr kumimoji="1" lang="en-US" altLang="ja-JP" sz="1100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[</a:t>
            </a:r>
            <a:r>
              <a:rPr kumimoji="1" lang="ja-JP" altLang="en-US" sz="1100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診療日</a:t>
            </a:r>
            <a:r>
              <a:rPr kumimoji="1" lang="en-US" altLang="ja-JP" sz="1100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]00:00</a:t>
            </a:r>
            <a:r>
              <a:rPr kumimoji="1" lang="ja-JP" altLang="en-US" sz="1100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kumimoji="1" lang="en-US" altLang="ja-JP" sz="1100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00:00 [</a:t>
            </a:r>
            <a:r>
              <a:rPr kumimoji="1" lang="ja-JP" altLang="en-US" sz="1100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休診日</a:t>
            </a:r>
            <a:r>
              <a:rPr kumimoji="1" lang="en-US" altLang="ja-JP" sz="1100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]</a:t>
            </a:r>
            <a:r>
              <a:rPr kumimoji="1" lang="ja-JP" altLang="en-US" sz="1100" dirty="0">
                <a:solidFill>
                  <a:srgbClr val="14A73C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水曜日・日曜日</a:t>
            </a:r>
          </a:p>
        </p:txBody>
      </p:sp>
      <p:sp>
        <p:nvSpPr>
          <p:cNvPr id="51" name="正方形/長方形 50"/>
          <p:cNvSpPr/>
          <p:nvPr/>
        </p:nvSpPr>
        <p:spPr>
          <a:xfrm rot="10800000">
            <a:off x="0" y="0"/>
            <a:ext cx="7559675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2" name="正方形/長方形 51"/>
          <p:cNvSpPr/>
          <p:nvPr/>
        </p:nvSpPr>
        <p:spPr>
          <a:xfrm>
            <a:off x="4302293" y="1834726"/>
            <a:ext cx="1073626" cy="4555049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eaVert" rtlCol="0" anchor="ctr"/>
          <a:lstStyle/>
          <a:p>
            <a:pPr algn="ctr"/>
            <a:r>
              <a:rPr kumimoji="1" lang="ja-JP" altLang="en-US" sz="198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タイトルを</a:t>
            </a:r>
            <a:endParaRPr kumimoji="1" lang="en-US" altLang="ja-JP" sz="198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pPr algn="ctr"/>
            <a:r>
              <a:rPr kumimoji="1" lang="ja-JP" altLang="en-US" sz="198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変更することが可能です</a:t>
            </a:r>
          </a:p>
        </p:txBody>
      </p:sp>
      <p:sp>
        <p:nvSpPr>
          <p:cNvPr id="53" name="正方形/長方形 52"/>
          <p:cNvSpPr/>
          <p:nvPr/>
        </p:nvSpPr>
        <p:spPr>
          <a:xfrm>
            <a:off x="5592845" y="1841817"/>
            <a:ext cx="506536" cy="3578140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  <p:sp>
        <p:nvSpPr>
          <p:cNvPr id="54" name="正方形/長方形 53"/>
          <p:cNvSpPr/>
          <p:nvPr/>
        </p:nvSpPr>
        <p:spPr>
          <a:xfrm>
            <a:off x="1603549" y="5209925"/>
            <a:ext cx="1751093" cy="2283526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  <p:sp>
        <p:nvSpPr>
          <p:cNvPr id="55" name="正方形/長方形 54"/>
          <p:cNvSpPr/>
          <p:nvPr/>
        </p:nvSpPr>
        <p:spPr>
          <a:xfrm>
            <a:off x="1900693" y="8408287"/>
            <a:ext cx="3692152" cy="1319105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文字の編集ができます</a:t>
            </a:r>
          </a:p>
        </p:txBody>
      </p:sp>
      <p:sp>
        <p:nvSpPr>
          <p:cNvPr id="56" name="正方形/長方形 55"/>
          <p:cNvSpPr/>
          <p:nvPr/>
        </p:nvSpPr>
        <p:spPr>
          <a:xfrm>
            <a:off x="1627643" y="3199170"/>
            <a:ext cx="1727000" cy="1652229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/>
              <a:t>写真を入れることができます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37773009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720845" y="811603"/>
            <a:ext cx="6292545" cy="480365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1452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98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998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580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173</TotalTime>
  <Words>331</Words>
  <Application>Microsoft Office PowerPoint</Application>
  <PresentationFormat>ユーザー設定</PresentationFormat>
  <Paragraphs>32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1" baseType="lpstr">
      <vt:lpstr>ＭＳ Ｐゴシック</vt:lpstr>
      <vt:lpstr>Yu Gothic Medium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fukui</dc:creator>
  <cp:lastModifiedBy>fukui</cp:lastModifiedBy>
  <cp:revision>22</cp:revision>
  <dcterms:created xsi:type="dcterms:W3CDTF">2016-11-25T08:55:21Z</dcterms:created>
  <dcterms:modified xsi:type="dcterms:W3CDTF">2017-03-22T10:13:00Z</dcterms:modified>
</cp:coreProperties>
</file>