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57" r:id="rId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0B4"/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624" y="10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793" y="0"/>
            <a:ext cx="10691813" cy="7559675"/>
          </a:xfrm>
          <a:prstGeom prst="rect">
            <a:avLst/>
          </a:prstGeom>
          <a:solidFill>
            <a:srgbClr val="F9D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4093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992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0" y="8303"/>
            <a:ext cx="5608062" cy="7551372"/>
            <a:chOff x="0" y="7532"/>
            <a:chExt cx="7191614" cy="9897103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  <p:grpSp>
        <p:nvGrpSpPr>
          <p:cNvPr id="14" name="グループ化 13"/>
          <p:cNvGrpSpPr/>
          <p:nvPr userDrawn="1"/>
        </p:nvGrpSpPr>
        <p:grpSpPr>
          <a:xfrm>
            <a:off x="5345907" y="8303"/>
            <a:ext cx="5608062" cy="7551372"/>
            <a:chOff x="0" y="7532"/>
            <a:chExt cx="7191614" cy="9897103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2835237" y="289867"/>
              <a:ext cx="4356377" cy="33256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ja-JP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POP</a:t>
              </a:r>
              <a:r>
                <a:rPr lang="ja-JP" altLang="en-US" sz="1005" b="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・チラシ工房 ご利用上の注意事項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■推奨環境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・チラシを編集いただくには、事前に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をインストールが必要となります。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■手書きフォントについて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・フォントのダウンロードおよびインストールはご利用される方の責任において行ってください。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・フォントの使用について、いかなる保証も行いません。フォントの規約をよく確認の上ご使用ください。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・発生したいかなる損害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(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データ損失等を含む</a:t>
              </a:r>
              <a:r>
                <a:rPr lang="en-US" altLang="ja-JP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)</a:t>
              </a: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について、責任を負いません。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・本フォントに関するサポートについてはすべて未保証とさせていただきます。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・漢字によってはうまく表示されない場合があります。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・アプリケーションによっては正常に動作しない場合があります。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・印刷はお客さまご自身でお願いいたします。</a:t>
              </a: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en-US" altLang="ja-JP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691" dirty="0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以上</a:t>
              </a:r>
            </a:p>
            <a:p>
              <a:pPr>
                <a:lnSpc>
                  <a:spcPct val="150000"/>
                </a:lnSpc>
              </a:pPr>
              <a:endParaRPr lang="ja-JP" altLang="en-US" sz="69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7532"/>
              <a:ext cx="6857915" cy="6808208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" y="6815741"/>
              <a:ext cx="6851566" cy="2876530"/>
            </a:xfrm>
            <a:prstGeom prst="rect">
              <a:avLst/>
            </a:prstGeom>
          </p:spPr>
        </p:pic>
        <p:sp>
          <p:nvSpPr>
            <p:cNvPr id="18" name="正方形/長方形 17"/>
            <p:cNvSpPr/>
            <p:nvPr/>
          </p:nvSpPr>
          <p:spPr>
            <a:xfrm>
              <a:off x="0" y="9361931"/>
              <a:ext cx="6857916" cy="542704"/>
            </a:xfrm>
            <a:prstGeom prst="rect">
              <a:avLst/>
            </a:prstGeom>
            <a:solidFill>
              <a:srgbClr val="3D24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800"/>
            </a:p>
          </p:txBody>
        </p:sp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9" y="938170"/>
              <a:ext cx="6260317" cy="5257144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331" y="2370226"/>
              <a:ext cx="2425397" cy="2425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512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323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04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012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7656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107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319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55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159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72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48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486667" y="4884516"/>
            <a:ext cx="2052000" cy="1267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/>
          <p:cNvSpPr/>
          <p:nvPr/>
        </p:nvSpPr>
        <p:spPr>
          <a:xfrm>
            <a:off x="5842915" y="4884516"/>
            <a:ext cx="2052000" cy="1267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3" y="4884516"/>
            <a:ext cx="2095411" cy="1267702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649" y="2984684"/>
            <a:ext cx="2534052" cy="430877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68" y="426879"/>
            <a:ext cx="4352020" cy="246971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69" y="650639"/>
            <a:ext cx="3668167" cy="1745320"/>
          </a:xfrm>
          <a:prstGeom prst="rect">
            <a:avLst/>
          </a:prstGeom>
        </p:spPr>
      </p:pic>
      <p:sp>
        <p:nvSpPr>
          <p:cNvPr id="61" name="テキスト ボックス 60"/>
          <p:cNvSpPr txBox="1"/>
          <p:nvPr/>
        </p:nvSpPr>
        <p:spPr>
          <a:xfrm>
            <a:off x="369455" y="2896597"/>
            <a:ext cx="22933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・鼻水が止まらない、喉の奥がイガイガする、目がかゆくて仕事や家事に集中できない・・・つらい花粉症（アレルギー性鼻炎）でお悩みの方に。花粉症には、症状や体質に合わせた予防・対処方法があります。採血によるアレルギー検査も行っていますので、まずはお気軽にご相談ください。</a:t>
            </a:r>
            <a:endParaRPr lang="en-US" altLang="ja-JP" sz="95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534266" y="6310804"/>
            <a:ext cx="3159982" cy="342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サンプルのクリニック名</a:t>
            </a:r>
            <a:endParaRPr lang="en-US" altLang="ja-JP" sz="12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534265" y="6622112"/>
            <a:ext cx="3705226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TEL</a:t>
            </a:r>
            <a:r>
              <a:rPr lang="ja-JP" altLang="en-US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0120-000-0000</a:t>
            </a:r>
          </a:p>
          <a:p>
            <a:pPr>
              <a:lnSpc>
                <a:spcPct val="120000"/>
              </a:lnSpc>
            </a:pP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〒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000-0000</a:t>
            </a: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　〇〇県〇〇市〇〇区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</a:t>
            </a:r>
          </a:p>
          <a:p>
            <a:pPr>
              <a:lnSpc>
                <a:spcPct val="120000"/>
              </a:lnSpc>
            </a:pP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診療日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～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　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休診日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水曜日・日曜日</a:t>
            </a:r>
            <a:endParaRPr lang="en-US" altLang="ja-JP" sz="7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761" y="2984684"/>
            <a:ext cx="2534052" cy="4308771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80" y="426879"/>
            <a:ext cx="4352020" cy="2469718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435" y="4884516"/>
            <a:ext cx="2095411" cy="1267702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981" y="650639"/>
            <a:ext cx="3668167" cy="1745320"/>
          </a:xfrm>
          <a:prstGeom prst="rect">
            <a:avLst/>
          </a:prstGeom>
        </p:spPr>
      </p:pic>
      <p:sp>
        <p:nvSpPr>
          <p:cNvPr id="69" name="テキスト ボックス 68"/>
          <p:cNvSpPr txBox="1"/>
          <p:nvPr/>
        </p:nvSpPr>
        <p:spPr>
          <a:xfrm>
            <a:off x="5714567" y="2896597"/>
            <a:ext cx="22933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・鼻水が止まらない、喉の奥がイガイガする、目がかゆくて仕事や家事に集中できない・・・つらい花粉症（アレルギー性鼻炎）でお悩みの方に。花粉症には、症状や体質に合わせた予防・対処方法があります。採血によるアレルギー検査も行っていますので、まずはお気軽にご相談ください。</a:t>
            </a:r>
            <a:endParaRPr lang="en-US" altLang="ja-JP" sz="95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5879378" y="6310804"/>
            <a:ext cx="3159982" cy="342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サンプルのクリニック名</a:t>
            </a:r>
            <a:endParaRPr lang="en-US" altLang="ja-JP" sz="12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5879377" y="6622112"/>
            <a:ext cx="3705226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TEL</a:t>
            </a:r>
            <a:r>
              <a:rPr lang="ja-JP" altLang="en-US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0120-000-0000</a:t>
            </a:r>
          </a:p>
          <a:p>
            <a:pPr>
              <a:lnSpc>
                <a:spcPct val="120000"/>
              </a:lnSpc>
            </a:pP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〒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000-0000</a:t>
            </a: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　〇〇県〇〇市〇〇区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</a:t>
            </a:r>
          </a:p>
          <a:p>
            <a:pPr>
              <a:lnSpc>
                <a:spcPct val="120000"/>
              </a:lnSpc>
            </a:pP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診療日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～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　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休診日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水曜日・日曜日</a:t>
            </a:r>
            <a:endParaRPr lang="en-US" altLang="ja-JP" sz="7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7300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486667" y="4884516"/>
            <a:ext cx="2052000" cy="1267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/>
          <p:cNvSpPr/>
          <p:nvPr/>
        </p:nvSpPr>
        <p:spPr>
          <a:xfrm>
            <a:off x="5842915" y="4884516"/>
            <a:ext cx="2052000" cy="1267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3" y="4884516"/>
            <a:ext cx="2095411" cy="1267702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649" y="2984684"/>
            <a:ext cx="2534052" cy="430877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68" y="426879"/>
            <a:ext cx="4352020" cy="246971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69" y="650639"/>
            <a:ext cx="3668167" cy="1745320"/>
          </a:xfrm>
          <a:prstGeom prst="rect">
            <a:avLst/>
          </a:prstGeom>
        </p:spPr>
      </p:pic>
      <p:sp>
        <p:nvSpPr>
          <p:cNvPr id="61" name="テキスト ボックス 60"/>
          <p:cNvSpPr txBox="1"/>
          <p:nvPr/>
        </p:nvSpPr>
        <p:spPr>
          <a:xfrm>
            <a:off x="369455" y="2896597"/>
            <a:ext cx="22933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・鼻水が止まらない、喉の奥がイガイガする、目がかゆくて仕事や家事に集中できない・・・つらい花粉症（アレルギー性鼻炎）でお悩みの方に。花粉症には、症状や体質に合わせた予防・対処方法があります。採血によるアレルギー検査も行っていますので、まずはお気軽にご相談ください。</a:t>
            </a:r>
            <a:endParaRPr lang="en-US" altLang="ja-JP" sz="95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534266" y="6310804"/>
            <a:ext cx="3159982" cy="342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サンプルのクリニック名</a:t>
            </a:r>
            <a:endParaRPr lang="en-US" altLang="ja-JP" sz="12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534265" y="6622112"/>
            <a:ext cx="3705226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TEL</a:t>
            </a:r>
            <a:r>
              <a:rPr lang="ja-JP" altLang="en-US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0120-000-0000</a:t>
            </a:r>
          </a:p>
          <a:p>
            <a:pPr>
              <a:lnSpc>
                <a:spcPct val="120000"/>
              </a:lnSpc>
            </a:pP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〒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000-0000</a:t>
            </a: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　〇〇県〇〇市〇〇区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</a:t>
            </a:r>
          </a:p>
          <a:p>
            <a:pPr>
              <a:lnSpc>
                <a:spcPct val="120000"/>
              </a:lnSpc>
            </a:pP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診療日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～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　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休診日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水曜日・日曜日</a:t>
            </a:r>
            <a:endParaRPr lang="en-US" altLang="ja-JP" sz="7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761" y="2984684"/>
            <a:ext cx="2534052" cy="4308771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80" y="426879"/>
            <a:ext cx="4352020" cy="2469718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435" y="4884516"/>
            <a:ext cx="2095411" cy="1267702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981" y="650639"/>
            <a:ext cx="3668167" cy="1745320"/>
          </a:xfrm>
          <a:prstGeom prst="rect">
            <a:avLst/>
          </a:prstGeom>
        </p:spPr>
      </p:pic>
      <p:sp>
        <p:nvSpPr>
          <p:cNvPr id="69" name="テキスト ボックス 68"/>
          <p:cNvSpPr txBox="1"/>
          <p:nvPr/>
        </p:nvSpPr>
        <p:spPr>
          <a:xfrm>
            <a:off x="5714567" y="2896597"/>
            <a:ext cx="229335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9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・鼻水が止まらない、喉の奥がイガイガする、目がかゆくて仕事や家事に集中できない・・・つらい花粉症（アレルギー性鼻炎）でお悩みの方に。花粉症には、症状や体質に合わせた予防・対処方法があります。採血によるアレルギー検査も行っていますので、まずはお気軽にご相談ください。</a:t>
            </a:r>
            <a:endParaRPr lang="en-US" altLang="ja-JP" sz="95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5879378" y="6310804"/>
            <a:ext cx="3159982" cy="342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サンプルのクリニック名</a:t>
            </a:r>
            <a:endParaRPr lang="en-US" altLang="ja-JP" sz="12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5879377" y="6622112"/>
            <a:ext cx="3705226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TEL</a:t>
            </a:r>
            <a:r>
              <a:rPr lang="ja-JP" altLang="en-US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105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0120-000-0000</a:t>
            </a:r>
          </a:p>
          <a:p>
            <a:pPr>
              <a:lnSpc>
                <a:spcPct val="120000"/>
              </a:lnSpc>
            </a:pP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〒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000-0000</a:t>
            </a:r>
            <a:r>
              <a:rPr kumimoji="1"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　〇〇県〇〇市〇〇区</a:t>
            </a:r>
            <a:r>
              <a:rPr kumimoji="1"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</a:rPr>
              <a:t>000-000</a:t>
            </a:r>
          </a:p>
          <a:p>
            <a:pPr>
              <a:lnSpc>
                <a:spcPct val="120000"/>
              </a:lnSpc>
            </a:pP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診療日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～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：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　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[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休診日</a:t>
            </a:r>
            <a:r>
              <a:rPr lang="en-US" altLang="ja-JP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]</a:t>
            </a:r>
            <a:r>
              <a:rPr lang="ja-JP" altLang="en-US" sz="700" b="1" dirty="0">
                <a:solidFill>
                  <a:srgbClr val="8B744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水曜日・日曜日</a:t>
            </a:r>
            <a:endParaRPr lang="en-US" altLang="ja-JP" sz="700" b="1" dirty="0">
              <a:solidFill>
                <a:srgbClr val="8B744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 rot="10800000">
            <a:off x="9644" y="0"/>
            <a:ext cx="5345089" cy="7559675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73" dirty="0"/>
          </a:p>
        </p:txBody>
      </p:sp>
      <p:sp>
        <p:nvSpPr>
          <p:cNvPr id="19" name="正方形/長方形 18"/>
          <p:cNvSpPr/>
          <p:nvPr/>
        </p:nvSpPr>
        <p:spPr>
          <a:xfrm>
            <a:off x="534266" y="3004256"/>
            <a:ext cx="2004402" cy="1753682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文字の編集ができます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534266" y="6278795"/>
            <a:ext cx="2391814" cy="1036767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文字の編集ができます</a:t>
            </a:r>
          </a:p>
        </p:txBody>
      </p:sp>
      <p:sp>
        <p:nvSpPr>
          <p:cNvPr id="21" name="正方形/長方形 20"/>
          <p:cNvSpPr/>
          <p:nvPr/>
        </p:nvSpPr>
        <p:spPr>
          <a:xfrm rot="10800000">
            <a:off x="5346700" y="0"/>
            <a:ext cx="5345089" cy="7559675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73" dirty="0"/>
          </a:p>
        </p:txBody>
      </p:sp>
      <p:sp>
        <p:nvSpPr>
          <p:cNvPr id="22" name="正方形/長方形 21"/>
          <p:cNvSpPr/>
          <p:nvPr/>
        </p:nvSpPr>
        <p:spPr>
          <a:xfrm>
            <a:off x="506635" y="4979218"/>
            <a:ext cx="2032032" cy="1054169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写真を入れることが</a:t>
            </a:r>
            <a:endParaRPr kumimoji="1" lang="en-US" altLang="ja-JP" sz="1273" b="1" dirty="0"/>
          </a:p>
          <a:p>
            <a:pPr algn="ctr"/>
            <a:r>
              <a:rPr kumimoji="1" lang="ja-JP" altLang="en-US" sz="1273" b="1" dirty="0"/>
              <a:t>できます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5869349" y="4979218"/>
            <a:ext cx="2032032" cy="1054169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写真を入れることが</a:t>
            </a:r>
            <a:endParaRPr kumimoji="1" lang="en-US" altLang="ja-JP" sz="1273" b="1" dirty="0"/>
          </a:p>
          <a:p>
            <a:pPr algn="ctr"/>
            <a:r>
              <a:rPr kumimoji="1" lang="ja-JP" altLang="en-US" sz="1273" b="1" dirty="0"/>
              <a:t>できます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5842915" y="3004256"/>
            <a:ext cx="2004402" cy="1753682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文字の編集ができます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5842915" y="6278795"/>
            <a:ext cx="2391814" cy="1036767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73" b="1" dirty="0"/>
              <a:t>文字の編集ができます</a:t>
            </a:r>
          </a:p>
        </p:txBody>
      </p:sp>
      <p:sp>
        <p:nvSpPr>
          <p:cNvPr id="26" name="正方形/長方形 25"/>
          <p:cNvSpPr/>
          <p:nvPr/>
        </p:nvSpPr>
        <p:spPr>
          <a:xfrm>
            <a:off x="859676" y="578250"/>
            <a:ext cx="3940924" cy="211938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kumimoji="1" lang="ja-JP" altLang="en-US" sz="14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タイトルを</a:t>
            </a:r>
            <a:endParaRPr kumimoji="1" lang="en-US" altLang="ja-JP" sz="14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14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変更することが可能です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6288981" y="578250"/>
            <a:ext cx="3940924" cy="2119380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kumimoji="1" lang="ja-JP" altLang="en-US" sz="14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タイトルを</a:t>
            </a:r>
            <a:endParaRPr kumimoji="1" lang="en-US" altLang="ja-JP" sz="14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14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変更することが可能です</a:t>
            </a:r>
          </a:p>
        </p:txBody>
      </p:sp>
    </p:spTree>
    <p:extLst>
      <p:ext uri="{BB962C8B-B14F-4D97-AF65-F5344CB8AC3E}">
        <p14:creationId xmlns:p14="http://schemas.microsoft.com/office/powerpoint/2010/main" val="95070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ボックス 16"/>
          <p:cNvSpPr txBox="1"/>
          <p:nvPr/>
        </p:nvSpPr>
        <p:spPr>
          <a:xfrm>
            <a:off x="1003071" y="833929"/>
            <a:ext cx="8738625" cy="230188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800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1200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506</Words>
  <Application>Microsoft Office PowerPoint</Application>
  <PresentationFormat>ユーザー設定</PresentationFormat>
  <Paragraphs>48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ＭＳ Ｐゴシック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y-kohori</cp:lastModifiedBy>
  <cp:revision>22</cp:revision>
  <dcterms:created xsi:type="dcterms:W3CDTF">2016-11-25T08:55:21Z</dcterms:created>
  <dcterms:modified xsi:type="dcterms:W3CDTF">2017-03-23T00:52:32Z</dcterms:modified>
</cp:coreProperties>
</file>