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57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B7444"/>
    <a:srgbClr val="E6E6E6"/>
    <a:srgbClr val="997E50"/>
    <a:srgbClr val="A4754D"/>
    <a:srgbClr val="F9D0B4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29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2994" y="66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-1" y="0"/>
            <a:ext cx="7559675" cy="10691813"/>
          </a:xfrm>
          <a:prstGeom prst="rect">
            <a:avLst/>
          </a:prstGeom>
          <a:solidFill>
            <a:srgbClr val="F9D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8028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243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192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-1" y="0"/>
            <a:ext cx="7559675" cy="10691813"/>
          </a:xfrm>
          <a:prstGeom prst="rect">
            <a:avLst/>
          </a:prstGeom>
          <a:solidFill>
            <a:srgbClr val="F9D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1654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4615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508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2821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5661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" name="正方形/長方形 4"/>
          <p:cNvSpPr/>
          <p:nvPr userDrawn="1"/>
        </p:nvSpPr>
        <p:spPr>
          <a:xfrm>
            <a:off x="-1" y="0"/>
            <a:ext cx="7559675" cy="10691813"/>
          </a:xfrm>
          <a:prstGeom prst="rect">
            <a:avLst/>
          </a:prstGeom>
          <a:solidFill>
            <a:srgbClr val="F9D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043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7835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705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548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/>
        </p:nvSpPr>
        <p:spPr>
          <a:xfrm>
            <a:off x="674257" y="6977767"/>
            <a:ext cx="2880000" cy="164899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201" y="6925043"/>
            <a:ext cx="2932182" cy="177394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564" y="4310689"/>
            <a:ext cx="3499111" cy="594970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172" y="925011"/>
            <a:ext cx="5227331" cy="2487173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29" y="588439"/>
            <a:ext cx="6187453" cy="3511303"/>
          </a:xfrm>
          <a:prstGeom prst="rect">
            <a:avLst/>
          </a:prstGeom>
        </p:spPr>
      </p:pic>
      <p:sp>
        <p:nvSpPr>
          <p:cNvPr id="17" name="テキスト ボックス 16"/>
          <p:cNvSpPr txBox="1"/>
          <p:nvPr/>
        </p:nvSpPr>
        <p:spPr>
          <a:xfrm>
            <a:off x="534266" y="4099742"/>
            <a:ext cx="3159982" cy="2464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300" b="1" dirty="0">
                <a:solidFill>
                  <a:srgbClr val="8B7444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くしゃみ・鼻水が止まらない、喉の奥がイガイガする、目がかゆくて仕事や家事に集中できない・・・つらい花粉症（アレルギー性鼻炎）でお悩みの方に。花粉症には、症状や体質に合わせた予防・対処方法があります。採血によるアレルギー検査も行っていますので、まずはお気軽にご相談ください。</a:t>
            </a:r>
            <a:endParaRPr lang="en-US" altLang="ja-JP" sz="1300" b="1" dirty="0">
              <a:solidFill>
                <a:srgbClr val="8B7444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34266" y="8901108"/>
            <a:ext cx="3159982" cy="468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 dirty="0">
                <a:solidFill>
                  <a:srgbClr val="8B7444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サンプルのクリニック名</a:t>
            </a:r>
            <a:endParaRPr lang="en-US" altLang="ja-JP" b="1" dirty="0">
              <a:solidFill>
                <a:srgbClr val="8B7444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34265" y="9467066"/>
            <a:ext cx="3705226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1100" b="1" dirty="0">
                <a:solidFill>
                  <a:srgbClr val="8B7444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TEL</a:t>
            </a:r>
            <a:r>
              <a:rPr lang="ja-JP" altLang="en-US" sz="1100" b="1" dirty="0">
                <a:solidFill>
                  <a:srgbClr val="8B7444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：</a:t>
            </a:r>
            <a:r>
              <a:rPr lang="en-US" altLang="ja-JP" sz="1100" b="1" dirty="0">
                <a:solidFill>
                  <a:srgbClr val="8B7444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0120-000-0000</a:t>
            </a:r>
          </a:p>
          <a:p>
            <a:pPr>
              <a:lnSpc>
                <a:spcPct val="120000"/>
              </a:lnSpc>
            </a:pPr>
            <a:r>
              <a:rPr kumimoji="1" lang="ja-JP" altLang="en-US" sz="1100" b="1" dirty="0">
                <a:solidFill>
                  <a:srgbClr val="8B7444"/>
                </a:solidFill>
                <a:latin typeface="游ゴシック" panose="020B0400000000000000" pitchFamily="50" charset="-128"/>
              </a:rPr>
              <a:t>〒</a:t>
            </a:r>
            <a:r>
              <a:rPr kumimoji="1" lang="en-US" altLang="ja-JP" sz="1100" b="1" dirty="0">
                <a:solidFill>
                  <a:srgbClr val="8B7444"/>
                </a:solidFill>
                <a:latin typeface="游ゴシック" panose="020B0400000000000000" pitchFamily="50" charset="-128"/>
              </a:rPr>
              <a:t>000-0000</a:t>
            </a:r>
            <a:r>
              <a:rPr kumimoji="1" lang="ja-JP" altLang="en-US" sz="1100" b="1" dirty="0">
                <a:solidFill>
                  <a:srgbClr val="8B7444"/>
                </a:solidFill>
                <a:latin typeface="游ゴシック" panose="020B0400000000000000" pitchFamily="50" charset="-128"/>
              </a:rPr>
              <a:t>　〇〇県〇〇市〇〇区</a:t>
            </a:r>
            <a:r>
              <a:rPr kumimoji="1" lang="en-US" altLang="ja-JP" sz="1100" b="1" dirty="0">
                <a:solidFill>
                  <a:srgbClr val="8B7444"/>
                </a:solidFill>
                <a:latin typeface="游ゴシック" panose="020B0400000000000000" pitchFamily="50" charset="-128"/>
              </a:rPr>
              <a:t>000-000</a:t>
            </a:r>
          </a:p>
          <a:p>
            <a:pPr>
              <a:lnSpc>
                <a:spcPct val="120000"/>
              </a:lnSpc>
            </a:pPr>
            <a:r>
              <a:rPr lang="en-US" altLang="ja-JP" sz="1100" b="1" dirty="0">
                <a:solidFill>
                  <a:srgbClr val="8B7444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[</a:t>
            </a:r>
            <a:r>
              <a:rPr lang="ja-JP" altLang="en-US" sz="1100" b="1" dirty="0">
                <a:solidFill>
                  <a:srgbClr val="8B7444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診療日</a:t>
            </a:r>
            <a:r>
              <a:rPr lang="en-US" altLang="ja-JP" sz="1100" b="1" dirty="0">
                <a:solidFill>
                  <a:srgbClr val="8B7444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]00</a:t>
            </a:r>
            <a:r>
              <a:rPr lang="ja-JP" altLang="en-US" sz="1100" b="1" dirty="0">
                <a:solidFill>
                  <a:srgbClr val="8B7444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：</a:t>
            </a:r>
            <a:r>
              <a:rPr lang="en-US" altLang="ja-JP" sz="1100" b="1" dirty="0">
                <a:solidFill>
                  <a:srgbClr val="8B7444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</a:t>
            </a:r>
            <a:r>
              <a:rPr lang="ja-JP" altLang="en-US" sz="1100" b="1" dirty="0">
                <a:solidFill>
                  <a:srgbClr val="8B7444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lang="en-US" altLang="ja-JP" sz="1100" b="1" dirty="0">
                <a:solidFill>
                  <a:srgbClr val="8B7444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</a:t>
            </a:r>
            <a:r>
              <a:rPr lang="ja-JP" altLang="en-US" sz="1100" b="1" dirty="0">
                <a:solidFill>
                  <a:srgbClr val="8B7444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：</a:t>
            </a:r>
            <a:r>
              <a:rPr lang="en-US" altLang="ja-JP" sz="1100" b="1" dirty="0">
                <a:solidFill>
                  <a:srgbClr val="8B7444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</a:t>
            </a:r>
            <a:r>
              <a:rPr lang="ja-JP" altLang="en-US" sz="1100" b="1" dirty="0">
                <a:solidFill>
                  <a:srgbClr val="8B7444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　</a:t>
            </a:r>
            <a:r>
              <a:rPr lang="en-US" altLang="ja-JP" sz="1100" b="1" dirty="0">
                <a:solidFill>
                  <a:srgbClr val="8B7444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[</a:t>
            </a:r>
            <a:r>
              <a:rPr lang="ja-JP" altLang="en-US" sz="1100" b="1" dirty="0">
                <a:solidFill>
                  <a:srgbClr val="8B7444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休診日</a:t>
            </a:r>
            <a:r>
              <a:rPr lang="en-US" altLang="ja-JP" sz="1100" b="1" dirty="0">
                <a:solidFill>
                  <a:srgbClr val="8B7444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]</a:t>
            </a:r>
            <a:r>
              <a:rPr lang="ja-JP" altLang="en-US" sz="1100" b="1" dirty="0">
                <a:solidFill>
                  <a:srgbClr val="8B7444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水曜日・日曜日</a:t>
            </a:r>
            <a:endParaRPr lang="en-US" altLang="ja-JP" sz="1100" b="1" dirty="0">
              <a:solidFill>
                <a:srgbClr val="8B7444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/>
          <p:cNvSpPr/>
          <p:nvPr/>
        </p:nvSpPr>
        <p:spPr>
          <a:xfrm>
            <a:off x="674257" y="6977767"/>
            <a:ext cx="2880000" cy="164899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201" y="6925043"/>
            <a:ext cx="2932182" cy="1773940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564" y="4310689"/>
            <a:ext cx="3499111" cy="5949708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172" y="925011"/>
            <a:ext cx="5227331" cy="2487173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29" y="588439"/>
            <a:ext cx="6187453" cy="3511303"/>
          </a:xfrm>
          <a:prstGeom prst="rect">
            <a:avLst/>
          </a:prstGeom>
        </p:spPr>
      </p:pic>
      <p:sp>
        <p:nvSpPr>
          <p:cNvPr id="20" name="テキスト ボックス 19"/>
          <p:cNvSpPr txBox="1"/>
          <p:nvPr/>
        </p:nvSpPr>
        <p:spPr>
          <a:xfrm>
            <a:off x="534266" y="4099742"/>
            <a:ext cx="3159982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dirty="0">
                <a:solidFill>
                  <a:srgbClr val="8B7444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文字情報を自由に入れることができます。文字情報を自由に入れることができます。文字情報を自由に入れることができます。文字情報を自由に入れることができます。文字情報を自由に入れることができます。文字情報を自由に入れることが</a:t>
            </a:r>
            <a:r>
              <a:rPr lang="ja-JP" altLang="en-US" sz="1400" dirty="0" err="1">
                <a:solidFill>
                  <a:srgbClr val="8B7444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できま</a:t>
            </a:r>
            <a:endParaRPr lang="en-US" altLang="ja-JP" sz="1400" dirty="0">
              <a:solidFill>
                <a:srgbClr val="8B7444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4266" y="8901108"/>
            <a:ext cx="3159982" cy="468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 dirty="0">
                <a:solidFill>
                  <a:srgbClr val="8B7444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サンプルのクリニック名</a:t>
            </a:r>
            <a:endParaRPr lang="en-US" altLang="ja-JP" b="1" dirty="0">
              <a:solidFill>
                <a:srgbClr val="8B7444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34265" y="9467066"/>
            <a:ext cx="3705226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1100" b="1" dirty="0">
                <a:solidFill>
                  <a:srgbClr val="8B7444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TEL</a:t>
            </a:r>
            <a:r>
              <a:rPr lang="ja-JP" altLang="en-US" sz="1100" b="1" dirty="0">
                <a:solidFill>
                  <a:srgbClr val="8B7444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：</a:t>
            </a:r>
            <a:r>
              <a:rPr lang="en-US" altLang="ja-JP" sz="1100" b="1" dirty="0">
                <a:solidFill>
                  <a:srgbClr val="8B7444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0120-000-0000</a:t>
            </a:r>
          </a:p>
          <a:p>
            <a:pPr>
              <a:lnSpc>
                <a:spcPct val="120000"/>
              </a:lnSpc>
            </a:pPr>
            <a:r>
              <a:rPr kumimoji="1" lang="ja-JP" altLang="en-US" sz="1100" b="1" dirty="0">
                <a:solidFill>
                  <a:srgbClr val="8B7444"/>
                </a:solidFill>
                <a:latin typeface="游ゴシック" panose="020B0400000000000000" pitchFamily="50" charset="-128"/>
              </a:rPr>
              <a:t>〒</a:t>
            </a:r>
            <a:r>
              <a:rPr kumimoji="1" lang="en-US" altLang="ja-JP" sz="1100" b="1" dirty="0">
                <a:solidFill>
                  <a:srgbClr val="8B7444"/>
                </a:solidFill>
                <a:latin typeface="游ゴシック" panose="020B0400000000000000" pitchFamily="50" charset="-128"/>
              </a:rPr>
              <a:t>000-0000</a:t>
            </a:r>
            <a:r>
              <a:rPr kumimoji="1" lang="ja-JP" altLang="en-US" sz="1100" b="1" dirty="0">
                <a:solidFill>
                  <a:srgbClr val="8B7444"/>
                </a:solidFill>
                <a:latin typeface="游ゴシック" panose="020B0400000000000000" pitchFamily="50" charset="-128"/>
              </a:rPr>
              <a:t>　〇〇県〇〇市〇〇区</a:t>
            </a:r>
            <a:r>
              <a:rPr kumimoji="1" lang="en-US" altLang="ja-JP" sz="1100" b="1" dirty="0">
                <a:solidFill>
                  <a:srgbClr val="8B7444"/>
                </a:solidFill>
                <a:latin typeface="游ゴシック" panose="020B0400000000000000" pitchFamily="50" charset="-128"/>
              </a:rPr>
              <a:t>000-000</a:t>
            </a:r>
          </a:p>
          <a:p>
            <a:pPr>
              <a:lnSpc>
                <a:spcPct val="120000"/>
              </a:lnSpc>
            </a:pPr>
            <a:r>
              <a:rPr lang="en-US" altLang="ja-JP" sz="1100" b="1" dirty="0">
                <a:solidFill>
                  <a:srgbClr val="8B7444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[</a:t>
            </a:r>
            <a:r>
              <a:rPr lang="ja-JP" altLang="en-US" sz="1100" b="1" dirty="0">
                <a:solidFill>
                  <a:srgbClr val="8B7444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診療日</a:t>
            </a:r>
            <a:r>
              <a:rPr lang="en-US" altLang="ja-JP" sz="1100" b="1" dirty="0">
                <a:solidFill>
                  <a:srgbClr val="8B7444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]00</a:t>
            </a:r>
            <a:r>
              <a:rPr lang="ja-JP" altLang="en-US" sz="1100" b="1" dirty="0">
                <a:solidFill>
                  <a:srgbClr val="8B7444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：</a:t>
            </a:r>
            <a:r>
              <a:rPr lang="en-US" altLang="ja-JP" sz="1100" b="1" dirty="0">
                <a:solidFill>
                  <a:srgbClr val="8B7444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</a:t>
            </a:r>
            <a:r>
              <a:rPr lang="ja-JP" altLang="en-US" sz="1100" b="1" dirty="0">
                <a:solidFill>
                  <a:srgbClr val="8B7444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lang="en-US" altLang="ja-JP" sz="1100" b="1" dirty="0">
                <a:solidFill>
                  <a:srgbClr val="8B7444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</a:t>
            </a:r>
            <a:r>
              <a:rPr lang="ja-JP" altLang="en-US" sz="1100" b="1" dirty="0">
                <a:solidFill>
                  <a:srgbClr val="8B7444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：</a:t>
            </a:r>
            <a:r>
              <a:rPr lang="en-US" altLang="ja-JP" sz="1100" b="1" dirty="0">
                <a:solidFill>
                  <a:srgbClr val="8B7444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</a:t>
            </a:r>
            <a:r>
              <a:rPr lang="ja-JP" altLang="en-US" sz="1100" b="1" dirty="0">
                <a:solidFill>
                  <a:srgbClr val="8B7444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　</a:t>
            </a:r>
            <a:r>
              <a:rPr lang="en-US" altLang="ja-JP" sz="1100" b="1" dirty="0">
                <a:solidFill>
                  <a:srgbClr val="8B7444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[</a:t>
            </a:r>
            <a:r>
              <a:rPr lang="ja-JP" altLang="en-US" sz="1100" b="1" dirty="0">
                <a:solidFill>
                  <a:srgbClr val="8B7444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休診日</a:t>
            </a:r>
            <a:r>
              <a:rPr lang="en-US" altLang="ja-JP" sz="1100" b="1" dirty="0">
                <a:solidFill>
                  <a:srgbClr val="8B7444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]</a:t>
            </a:r>
            <a:r>
              <a:rPr lang="ja-JP" altLang="en-US" sz="1100" b="1" dirty="0">
                <a:solidFill>
                  <a:srgbClr val="8B7444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水曜日・日曜日</a:t>
            </a:r>
            <a:endParaRPr lang="en-US" altLang="ja-JP" sz="1100" b="1" dirty="0">
              <a:solidFill>
                <a:srgbClr val="8B7444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1" name="正方形/長方形 50"/>
          <p:cNvSpPr/>
          <p:nvPr/>
        </p:nvSpPr>
        <p:spPr>
          <a:xfrm rot="10800000">
            <a:off x="-1" y="793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3" name="正方形/長方形 22"/>
          <p:cNvSpPr/>
          <p:nvPr/>
        </p:nvSpPr>
        <p:spPr>
          <a:xfrm>
            <a:off x="700259" y="6977767"/>
            <a:ext cx="2853998" cy="164899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写真やイラストを入れることができます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436098" y="9038031"/>
            <a:ext cx="3803393" cy="122236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436098" y="4124332"/>
            <a:ext cx="3118159" cy="246682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1166171" y="925011"/>
            <a:ext cx="5227331" cy="248717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98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タイトルを</a:t>
            </a:r>
            <a:endParaRPr kumimoji="1" lang="en-US" altLang="ja-JP" sz="198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kumimoji="1" lang="ja-JP" altLang="en-US" sz="198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変更することが可能です</a:t>
            </a:r>
          </a:p>
        </p:txBody>
      </p:sp>
    </p:spTree>
    <p:extLst>
      <p:ext uri="{BB962C8B-B14F-4D97-AF65-F5344CB8AC3E}">
        <p14:creationId xmlns:p14="http://schemas.microsoft.com/office/powerpoint/2010/main" val="3777300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720845" y="811603"/>
            <a:ext cx="6292545" cy="480365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239</TotalTime>
  <Words>314</Words>
  <Application>Microsoft Office PowerPoint</Application>
  <PresentationFormat>ユーザー設定</PresentationFormat>
  <Paragraphs>31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22</cp:revision>
  <dcterms:created xsi:type="dcterms:W3CDTF">2016-11-25T08:55:21Z</dcterms:created>
  <dcterms:modified xsi:type="dcterms:W3CDTF">2017-03-23T00:56:44Z</dcterms:modified>
</cp:coreProperties>
</file>