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"/>
  </p:notesMasterIdLst>
  <p:sldIdLst>
    <p:sldId id="256" r:id="rId2"/>
    <p:sldId id="260" r:id="rId3"/>
    <p:sldId id="258" r:id="rId4"/>
  </p:sldIdLst>
  <p:sldSz cx="5327650" cy="36004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>
        <p:scale>
          <a:sx n="200" d="100"/>
          <a:sy n="200" d="100"/>
        </p:scale>
        <p:origin x="432" y="354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1241425"/>
            <a:ext cx="49561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30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58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955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27650" cy="359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823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39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28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00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76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5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76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3514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50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5327650" cy="3600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16"/>
          </a:p>
        </p:txBody>
      </p:sp>
    </p:spTree>
    <p:extLst>
      <p:ext uri="{BB962C8B-B14F-4D97-AF65-F5344CB8AC3E}">
        <p14:creationId xmlns:p14="http://schemas.microsoft.com/office/powerpoint/2010/main" val="345384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685" r:id="rId13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2982362" y="1420472"/>
            <a:ext cx="1548452" cy="989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44" b="1" dirty="0"/>
              <a:t>写真を入れてください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56814" y="1315749"/>
            <a:ext cx="2225548" cy="1151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756689" y="2546701"/>
            <a:ext cx="1806126" cy="279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09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809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823301" y="2738665"/>
            <a:ext cx="1681049" cy="202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477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414316" y="2848682"/>
            <a:ext cx="2499020" cy="246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666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78" y="811053"/>
            <a:ext cx="129198" cy="130651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07" y="811053"/>
            <a:ext cx="129198" cy="130651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9" y="775176"/>
            <a:ext cx="2157186" cy="37888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321" y="2898995"/>
            <a:ext cx="583572" cy="708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2982362" y="1420472"/>
            <a:ext cx="1548452" cy="989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44" b="1" dirty="0"/>
              <a:t>写真を入れてください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756814" y="1315749"/>
            <a:ext cx="2225548" cy="1151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</a:p>
          <a:p>
            <a:pPr>
              <a:lnSpc>
                <a:spcPct val="150000"/>
              </a:lnSpc>
            </a:pPr>
            <a:r>
              <a:rPr lang="ja-JP" altLang="en-US" sz="666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756689" y="2546701"/>
            <a:ext cx="1806126" cy="279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09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809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1823301" y="2738665"/>
            <a:ext cx="1681049" cy="202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477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477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414316" y="2848682"/>
            <a:ext cx="2499020" cy="246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666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666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78" y="811053"/>
            <a:ext cx="129198" cy="130651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07" y="811053"/>
            <a:ext cx="129198" cy="130651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9" y="775176"/>
            <a:ext cx="2157186" cy="37888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321" y="2898995"/>
            <a:ext cx="583572" cy="708417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 rot="5400000">
            <a:off x="863601" y="-863601"/>
            <a:ext cx="3600450" cy="5327651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12" name="正方形/長方形 11"/>
          <p:cNvSpPr/>
          <p:nvPr/>
        </p:nvSpPr>
        <p:spPr>
          <a:xfrm>
            <a:off x="1581161" y="736947"/>
            <a:ext cx="2186195" cy="4356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72946" y="1420472"/>
            <a:ext cx="2019131" cy="9893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982361" y="1420472"/>
            <a:ext cx="1548452" cy="98930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641984" y="2618442"/>
            <a:ext cx="2030297" cy="3934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847781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45033" y="228906"/>
            <a:ext cx="4672334" cy="30222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05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05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781</TotalTime>
  <Words>324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Hiragino Maru Gothic StdN W6</vt:lpstr>
      <vt:lpstr>Hiragino Maru Gothic StdN W8</vt:lpstr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29</cp:revision>
  <cp:lastPrinted>2016-12-09T03:20:15Z</cp:lastPrinted>
  <dcterms:created xsi:type="dcterms:W3CDTF">2016-11-14T11:00:59Z</dcterms:created>
  <dcterms:modified xsi:type="dcterms:W3CDTF">2017-03-28T11:25:29Z</dcterms:modified>
</cp:coreProperties>
</file>