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notesMasterIdLst>
    <p:notesMasterId r:id="rId5"/>
  </p:notesMasterIdLst>
  <p:sldIdLst>
    <p:sldId id="258" r:id="rId2"/>
    <p:sldId id="259" r:id="rId3"/>
    <p:sldId id="257" r:id="rId4"/>
  </p:sldIdLst>
  <p:sldSz cx="6858000" cy="9906000" type="A4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97" autoAdjust="0"/>
    <p:restoredTop sz="94660"/>
  </p:normalViewPr>
  <p:slideViewPr>
    <p:cSldViewPr snapToGrid="0">
      <p:cViewPr varScale="1">
        <p:scale>
          <a:sx n="89" d="100"/>
          <a:sy n="89" d="100"/>
        </p:scale>
        <p:origin x="2538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ED1B8C-5CFE-9740-A27C-92FDE62924E0}" type="datetimeFigureOut">
              <a:rPr kumimoji="1" lang="ja-JP" altLang="en-US" smtClean="0"/>
              <a:t>2017/3/23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241425"/>
            <a:ext cx="23209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027CF4-F3D2-344A-9CB3-0C2DD35466E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478313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37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822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83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8497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399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41202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518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6312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7790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051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5" name="図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938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269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6857998" cy="495360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4952400"/>
            <a:ext cx="6857998" cy="49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36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3/23/2017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0385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3849048" y="1998010"/>
            <a:ext cx="2041914" cy="13045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3" b="1" dirty="0"/>
              <a:t>写真を入れてください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914258" y="1904237"/>
            <a:ext cx="2794142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ご予約お待ちしております。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573635" y="3535712"/>
            <a:ext cx="1710731" cy="338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68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1068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320616" y="3788853"/>
            <a:ext cx="2216768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628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781295" y="3902999"/>
            <a:ext cx="3295412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879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060" y="1194380"/>
            <a:ext cx="170372" cy="17228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426" y="1194380"/>
            <a:ext cx="170372" cy="17228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310" y="1147072"/>
            <a:ext cx="2844640" cy="49963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321" y="3933931"/>
            <a:ext cx="769546" cy="934175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3849048" y="6947682"/>
            <a:ext cx="2041914" cy="13045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3" b="1" dirty="0"/>
              <a:t>写真を入れてください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14258" y="6853909"/>
            <a:ext cx="2794142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ご予約お待ちしております。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573635" y="8485384"/>
            <a:ext cx="1710731" cy="338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68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1068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320616" y="8738525"/>
            <a:ext cx="2216768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628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781295" y="8852671"/>
            <a:ext cx="3295412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879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060" y="6144052"/>
            <a:ext cx="170372" cy="17228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426" y="6144052"/>
            <a:ext cx="170372" cy="17228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310" y="6096744"/>
            <a:ext cx="2844640" cy="49963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321" y="8883603"/>
            <a:ext cx="769546" cy="934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16136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正方形/長方形 13"/>
          <p:cNvSpPr/>
          <p:nvPr/>
        </p:nvSpPr>
        <p:spPr>
          <a:xfrm>
            <a:off x="3849048" y="1998010"/>
            <a:ext cx="2041914" cy="13045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3" b="1" dirty="0"/>
              <a:t>写真を入れてください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914258" y="1904237"/>
            <a:ext cx="2794142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ご予約お待ちしております。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2573635" y="3535712"/>
            <a:ext cx="1710731" cy="338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68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1068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40" name="正方形/長方形 39"/>
          <p:cNvSpPr/>
          <p:nvPr/>
        </p:nvSpPr>
        <p:spPr>
          <a:xfrm>
            <a:off x="2320616" y="3788853"/>
            <a:ext cx="2216768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628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41" name="正方形/長方形 40"/>
          <p:cNvSpPr/>
          <p:nvPr/>
        </p:nvSpPr>
        <p:spPr>
          <a:xfrm>
            <a:off x="1781295" y="3902999"/>
            <a:ext cx="3295412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879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060" y="1194380"/>
            <a:ext cx="170372" cy="172286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426" y="1194380"/>
            <a:ext cx="170372" cy="17228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310" y="1147072"/>
            <a:ext cx="2844640" cy="499631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321" y="3933931"/>
            <a:ext cx="769546" cy="934175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3849048" y="6947682"/>
            <a:ext cx="2041914" cy="130457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43" b="1" dirty="0"/>
              <a:t>写真を入れてください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914258" y="6853909"/>
            <a:ext cx="2794142" cy="15465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こんにちは。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◯◯◯◯◯◯クリニックです。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定期検診のご案内です。歯と歯茎の健康を守るため定期的なお口のケアは大切です。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早期発見、早期治療、日頃の健康を守るため、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定期的な診療をオススメいたします。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900" b="1" dirty="0">
                <a:solidFill>
                  <a:srgbClr val="ED9C93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ご予約お待ちしております。</a:t>
            </a:r>
            <a:endParaRPr lang="en-US" altLang="ja-JP" sz="900" b="1" dirty="0">
              <a:solidFill>
                <a:srgbClr val="ED9C93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2573635" y="8485384"/>
            <a:ext cx="1710731" cy="338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68" b="1" dirty="0">
                <a:solidFill>
                  <a:srgbClr val="6FC6D2"/>
                </a:solidFill>
                <a:latin typeface="Hiragino Maru Gothic StdN W8" charset="-128"/>
                <a:ea typeface="Hiragino Maru Gothic StdN W8" charset="-128"/>
                <a:cs typeface="Hiragino Maru Gothic StdN W8" charset="-128"/>
              </a:rPr>
              <a:t>サンプルのクリニック名</a:t>
            </a:r>
            <a:endParaRPr lang="en-US" altLang="ja-JP" sz="1068" b="1" dirty="0">
              <a:solidFill>
                <a:srgbClr val="6FC6D2"/>
              </a:solidFill>
              <a:latin typeface="Hiragino Maru Gothic StdN W8" charset="-128"/>
              <a:ea typeface="Hiragino Maru Gothic StdN W8" charset="-128"/>
              <a:cs typeface="Hiragino Maru Gothic StdN W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2320616" y="8738525"/>
            <a:ext cx="2216768" cy="237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〒</a:t>
            </a:r>
            <a:r>
              <a:rPr lang="en-US" altLang="ja-JP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000-0000 </a:t>
            </a:r>
            <a:r>
              <a:rPr lang="ja-JP" altLang="en-US" sz="628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〇〇県〇〇市〇〇〇〇〇〇〇</a:t>
            </a:r>
            <a:endParaRPr lang="en-US" altLang="ja-JP" sz="628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781295" y="8852671"/>
            <a:ext cx="3295412" cy="295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TEL</a:t>
            </a:r>
            <a:r>
              <a:rPr lang="ja-JP" altLang="en-US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en-US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0000-000-0000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／ 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FAX</a:t>
            </a:r>
            <a:r>
              <a:rPr lang="ja-JP" altLang="nl-NL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：</a:t>
            </a:r>
            <a:r>
              <a:rPr lang="nl-NL" altLang="ja-JP" sz="879" b="1" dirty="0">
                <a:solidFill>
                  <a:srgbClr val="6FC6D2"/>
                </a:solidFill>
                <a:latin typeface="Hiragino Maru Gothic StdN W6" charset="-128"/>
                <a:ea typeface="Hiragino Maru Gothic StdN W6" charset="-128"/>
                <a:cs typeface="Hiragino Maru Gothic StdN W6" charset="-128"/>
              </a:rPr>
              <a:t>000-000-0000</a:t>
            </a:r>
            <a:endParaRPr lang="en-US" altLang="ja-JP" sz="879" b="1" dirty="0">
              <a:solidFill>
                <a:srgbClr val="6FC6D2"/>
              </a:solidFill>
              <a:latin typeface="Hiragino Maru Gothic StdN W6" charset="-128"/>
              <a:ea typeface="Hiragino Maru Gothic StdN W6" charset="-128"/>
              <a:cs typeface="Hiragino Maru Gothic StdN W6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1060" y="6144052"/>
            <a:ext cx="170372" cy="172286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5426" y="6144052"/>
            <a:ext cx="170372" cy="172286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310" y="6096744"/>
            <a:ext cx="2844640" cy="499631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321" y="8883603"/>
            <a:ext cx="769546" cy="934175"/>
          </a:xfrm>
          <a:prstGeom prst="rect">
            <a:avLst/>
          </a:prstGeom>
        </p:spPr>
      </p:pic>
      <p:sp>
        <p:nvSpPr>
          <p:cNvPr id="23" name="正方形/長方形 22"/>
          <p:cNvSpPr/>
          <p:nvPr/>
        </p:nvSpPr>
        <p:spPr>
          <a:xfrm rot="5400000">
            <a:off x="952200" y="-95220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 dirty="0"/>
          </a:p>
        </p:txBody>
      </p:sp>
      <p:sp>
        <p:nvSpPr>
          <p:cNvPr id="24" name="正方形/長方形 23"/>
          <p:cNvSpPr/>
          <p:nvPr/>
        </p:nvSpPr>
        <p:spPr>
          <a:xfrm>
            <a:off x="2001309" y="1103775"/>
            <a:ext cx="2882895" cy="5744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タイトルを変更することが可能です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935533" y="2005126"/>
            <a:ext cx="2662590" cy="13045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27" name="正方形/長方形 26"/>
          <p:cNvSpPr/>
          <p:nvPr/>
        </p:nvSpPr>
        <p:spPr>
          <a:xfrm>
            <a:off x="3849047" y="2005127"/>
            <a:ext cx="2041914" cy="130457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写真を入れることが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できます</a:t>
            </a:r>
          </a:p>
        </p:txBody>
      </p:sp>
      <p:sp>
        <p:nvSpPr>
          <p:cNvPr id="28" name="正方形/長方形 27"/>
          <p:cNvSpPr/>
          <p:nvPr/>
        </p:nvSpPr>
        <p:spPr>
          <a:xfrm>
            <a:off x="2081517" y="3584869"/>
            <a:ext cx="2677314" cy="5188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29" name="正方形/長方形 28"/>
          <p:cNvSpPr/>
          <p:nvPr/>
        </p:nvSpPr>
        <p:spPr>
          <a:xfrm rot="5400000">
            <a:off x="952200" y="4001400"/>
            <a:ext cx="4953600" cy="6858000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038" dirty="0"/>
          </a:p>
        </p:txBody>
      </p:sp>
      <p:sp>
        <p:nvSpPr>
          <p:cNvPr id="30" name="正方形/長方形 29"/>
          <p:cNvSpPr/>
          <p:nvPr/>
        </p:nvSpPr>
        <p:spPr>
          <a:xfrm>
            <a:off x="2001309" y="6057375"/>
            <a:ext cx="2882895" cy="57445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タイトルを変更することが可能です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935533" y="6958726"/>
            <a:ext cx="2662590" cy="1304578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3849047" y="6958727"/>
            <a:ext cx="2041914" cy="1304578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写真を入れることが</a:t>
            </a:r>
            <a:endParaRPr kumimoji="1" lang="en-US" altLang="ja-JP" sz="1038" b="1" dirty="0"/>
          </a:p>
          <a:p>
            <a:pPr algn="ctr"/>
            <a:r>
              <a:rPr kumimoji="1" lang="ja-JP" altLang="en-US" sz="1038" b="1" dirty="0"/>
              <a:t>できます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2081517" y="8538469"/>
            <a:ext cx="2677314" cy="51883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038" b="1" dirty="0"/>
              <a:t>文字の編集ができます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437526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88766" y="406105"/>
            <a:ext cx="6660000" cy="458926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4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2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2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710</TotalTime>
  <Words>506</Words>
  <Application>Microsoft Office PowerPoint</Application>
  <PresentationFormat>A4 210 x 297 mm</PresentationFormat>
  <Paragraphs>66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3" baseType="lpstr">
      <vt:lpstr>Hiragino Maru Gothic StdN W6</vt:lpstr>
      <vt:lpstr>Hiragino Maru Gothic StdN W8</vt:lpstr>
      <vt:lpstr>ＭＳ Ｐゴシック</vt:lpstr>
      <vt:lpstr>Yu Gothic</vt:lpstr>
      <vt:lpstr>Yu Gothic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34</cp:revision>
  <cp:lastPrinted>2016-11-14T12:10:14Z</cp:lastPrinted>
  <dcterms:created xsi:type="dcterms:W3CDTF">2016-11-14T11:00:59Z</dcterms:created>
  <dcterms:modified xsi:type="dcterms:W3CDTF">2017-03-23T05:25:15Z</dcterms:modified>
</cp:coreProperties>
</file>