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8" r:id="rId2"/>
    <p:sldId id="259" r:id="rId3"/>
    <p:sldId id="257" r:id="rId4"/>
  </p:sldIdLst>
  <p:sldSz cx="10691813" cy="7559675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C6D2"/>
    <a:srgbClr val="ED9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940" autoAdjust="0"/>
    <p:restoredTop sz="94660"/>
  </p:normalViewPr>
  <p:slideViewPr>
    <p:cSldViewPr snapToGrid="0">
      <p:cViewPr>
        <p:scale>
          <a:sx n="75" d="100"/>
          <a:sy n="75" d="100"/>
        </p:scale>
        <p:origin x="2520" y="1216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5F6CB-7EFD-2E41-86DE-D884E66EA86D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27113" y="1241425"/>
            <a:ext cx="474027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11E55-6EDC-3C41-97E7-97FC7A4439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1827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6603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8585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1813" cy="755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033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6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>
          <a:xfrm>
            <a:off x="6014719" y="2982488"/>
            <a:ext cx="3251201" cy="20771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980" b="1" dirty="0"/>
              <a:t>写真を入れてください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1341852" y="2833179"/>
            <a:ext cx="4273337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こんにちは。</a:t>
            </a:r>
            <a:endParaRPr lang="en-US" altLang="ja-JP" sz="14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◯◯◯◯◯◯クリニックです。</a:t>
            </a:r>
            <a:endParaRPr lang="en-US" altLang="ja-JP" sz="14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定期検診のご案内です。歯と歯茎の健康を守るため定期的なお口のケアは大切です。</a:t>
            </a:r>
            <a:endParaRPr lang="en-US" altLang="ja-JP" sz="14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早期発見、早期治療、日頃の健康を守るため、</a:t>
            </a:r>
            <a:endParaRPr lang="en-US" altLang="ja-JP" sz="14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定期的な診療をオススメいたします。</a:t>
            </a:r>
            <a:endParaRPr lang="en-US" altLang="ja-JP" sz="14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ご予約</a:t>
            </a:r>
            <a:r>
              <a:rPr lang="ja-JP" altLang="en-US" sz="14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お待ちしております。</a:t>
            </a:r>
            <a:endParaRPr lang="en-US" altLang="ja-JP" sz="14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3983965" y="5430868"/>
            <a:ext cx="2723882" cy="4180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700" b="1" dirty="0">
                <a:solidFill>
                  <a:srgbClr val="6FC6D2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サンプルのクリニック名</a:t>
            </a:r>
            <a:endParaRPr lang="en-US" altLang="ja-JP" sz="1700" b="1" dirty="0">
              <a:solidFill>
                <a:srgbClr val="6FC6D2"/>
              </a:solidFill>
              <a:latin typeface="Hiragino Maru Gothic StdN W8" charset="-128"/>
              <a:ea typeface="Hiragino Maru Gothic StdN W8" charset="-128"/>
              <a:cs typeface="Hiragino Maru Gothic StdN W8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3581101" y="5833926"/>
            <a:ext cx="3529610" cy="283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00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〒</a:t>
            </a:r>
            <a:r>
              <a:rPr lang="en-US" altLang="ja-JP" sz="1000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000-0000 </a:t>
            </a:r>
            <a:r>
              <a:rPr lang="ja-JP" altLang="en-US" sz="1000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〇〇県〇〇市〇〇〇〇〇〇〇</a:t>
            </a:r>
            <a:endParaRPr lang="en-US" altLang="ja-JP" sz="1000" b="1" dirty="0">
              <a:solidFill>
                <a:srgbClr val="6FC6D2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2722376" y="6015673"/>
            <a:ext cx="5247061" cy="36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400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TEL</a:t>
            </a:r>
            <a:r>
              <a:rPr lang="ja-JP" altLang="en-US" sz="1400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：</a:t>
            </a:r>
            <a:r>
              <a:rPr lang="en-US" altLang="ja-JP" sz="1400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0000-000-0000</a:t>
            </a:r>
            <a:r>
              <a:rPr lang="ja-JP" altLang="nl-NL" sz="1400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／ </a:t>
            </a:r>
            <a:r>
              <a:rPr lang="nl-NL" altLang="ja-JP" sz="1400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FAX</a:t>
            </a:r>
            <a:r>
              <a:rPr lang="ja-JP" altLang="nl-NL" sz="1400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：</a:t>
            </a:r>
            <a:r>
              <a:rPr lang="nl-NL" altLang="ja-JP" sz="1400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000-000-0000</a:t>
            </a:r>
            <a:endParaRPr lang="en-US" altLang="ja-JP" sz="1400" b="1" dirty="0">
              <a:solidFill>
                <a:srgbClr val="6FC6D2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312" y="1702923"/>
            <a:ext cx="271272" cy="274320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0409" y="1702923"/>
            <a:ext cx="271272" cy="27432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2691" y="1627596"/>
            <a:ext cx="4529328" cy="795528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8824" y="6064925"/>
            <a:ext cx="1225296" cy="1487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613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>
          <a:xfrm>
            <a:off x="6014719" y="2982488"/>
            <a:ext cx="3251201" cy="20771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980" b="1" dirty="0"/>
              <a:t>写真を入れてください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1341852" y="2833179"/>
            <a:ext cx="4273337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こんにちは。</a:t>
            </a:r>
            <a:endParaRPr lang="en-US" altLang="ja-JP" sz="14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◯◯◯◯◯◯クリニックです。</a:t>
            </a:r>
            <a:endParaRPr lang="en-US" altLang="ja-JP" sz="14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定期検診のご案内です。歯と歯茎の健康を守るため定期的なお口のケアは大切です。</a:t>
            </a:r>
            <a:endParaRPr lang="en-US" altLang="ja-JP" sz="14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早期発見、早期治療、日頃の健康を守るため、</a:t>
            </a:r>
            <a:endParaRPr lang="en-US" altLang="ja-JP" sz="14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定期的な診療をオススメいたします。</a:t>
            </a:r>
            <a:endParaRPr lang="en-US" altLang="ja-JP" sz="14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ご予約</a:t>
            </a:r>
            <a:r>
              <a:rPr lang="ja-JP" altLang="en-US" sz="14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お待ちしております。</a:t>
            </a:r>
            <a:endParaRPr lang="en-US" altLang="ja-JP" sz="14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3983965" y="5430868"/>
            <a:ext cx="2723882" cy="4180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700" b="1" dirty="0">
                <a:solidFill>
                  <a:srgbClr val="6FC6D2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サンプルのクリニック名</a:t>
            </a:r>
            <a:endParaRPr lang="en-US" altLang="ja-JP" sz="1700" b="1" dirty="0">
              <a:solidFill>
                <a:srgbClr val="6FC6D2"/>
              </a:solidFill>
              <a:latin typeface="Hiragino Maru Gothic StdN W8" charset="-128"/>
              <a:ea typeface="Hiragino Maru Gothic StdN W8" charset="-128"/>
              <a:cs typeface="Hiragino Maru Gothic StdN W8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3581101" y="5833926"/>
            <a:ext cx="3529610" cy="283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00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〒</a:t>
            </a:r>
            <a:r>
              <a:rPr lang="en-US" altLang="ja-JP" sz="1000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000-0000 </a:t>
            </a:r>
            <a:r>
              <a:rPr lang="ja-JP" altLang="en-US" sz="1000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〇〇県〇〇市〇〇〇〇〇〇〇</a:t>
            </a:r>
            <a:endParaRPr lang="en-US" altLang="ja-JP" sz="1000" b="1" dirty="0">
              <a:solidFill>
                <a:srgbClr val="6FC6D2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2722376" y="6015673"/>
            <a:ext cx="5247061" cy="36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400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TEL</a:t>
            </a:r>
            <a:r>
              <a:rPr lang="ja-JP" altLang="en-US" sz="1400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：</a:t>
            </a:r>
            <a:r>
              <a:rPr lang="en-US" altLang="ja-JP" sz="1400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0000-000-0000</a:t>
            </a:r>
            <a:r>
              <a:rPr lang="ja-JP" altLang="nl-NL" sz="1400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／ </a:t>
            </a:r>
            <a:r>
              <a:rPr lang="nl-NL" altLang="ja-JP" sz="1400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FAX</a:t>
            </a:r>
            <a:r>
              <a:rPr lang="ja-JP" altLang="nl-NL" sz="1400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：</a:t>
            </a:r>
            <a:r>
              <a:rPr lang="nl-NL" altLang="ja-JP" sz="1400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000-000-0000</a:t>
            </a:r>
            <a:endParaRPr lang="en-US" altLang="ja-JP" sz="1400" b="1" dirty="0">
              <a:solidFill>
                <a:srgbClr val="6FC6D2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312" y="1702923"/>
            <a:ext cx="271272" cy="274320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0409" y="1702923"/>
            <a:ext cx="271272" cy="27432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2691" y="1627596"/>
            <a:ext cx="4529328" cy="795528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8824" y="6064925"/>
            <a:ext cx="1225296" cy="1487424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 rot="5400000">
            <a:off x="1566069" y="-1566069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3072690" y="1547328"/>
            <a:ext cx="4590239" cy="91466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タイトルを変更することが可能です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375726" y="2982488"/>
            <a:ext cx="4239463" cy="207719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6014718" y="2982489"/>
            <a:ext cx="3251201" cy="207719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できます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3200399" y="5497806"/>
            <a:ext cx="4262907" cy="82610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061403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40630" y="240630"/>
            <a:ext cx="9810253" cy="730718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226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226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704</TotalTime>
  <Words>324</Words>
  <Application>Microsoft Macintosh PowerPoint</Application>
  <PresentationFormat>ユーザー設定</PresentationFormat>
  <Paragraphs>41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Arial</vt:lpstr>
      <vt:lpstr>Calibri</vt:lpstr>
      <vt:lpstr>Hiragino Maru Gothic StdN W6</vt:lpstr>
      <vt:lpstr>Hiragino Maru Gothic StdN W8</vt:lpstr>
      <vt:lpstr>ＭＳ Ｐゴシック</vt:lpstr>
      <vt:lpstr>Yu Gothic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yuta@8be.co.jp</cp:lastModifiedBy>
  <cp:revision>29</cp:revision>
  <cp:lastPrinted>2016-11-14T12:10:14Z</cp:lastPrinted>
  <dcterms:created xsi:type="dcterms:W3CDTF">2016-11-14T11:00:59Z</dcterms:created>
  <dcterms:modified xsi:type="dcterms:W3CDTF">2017-03-23T05:02:41Z</dcterms:modified>
</cp:coreProperties>
</file>