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59" r:id="rId3"/>
    <p:sldId id="258" r:id="rId4"/>
  </p:sldIdLst>
  <p:sldSz cx="3600450" cy="53276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5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2154" y="120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1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r">
              <a:defRPr sz="1100"/>
            </a:lvl1pPr>
          </a:lstStyle>
          <a:p>
            <a:fld id="{C0F05E49-EF06-49E7-864D-3C1C8972F03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65363" y="1241425"/>
            <a:ext cx="22637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8" rIns="91433" bIns="457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3"/>
          </a:xfrm>
          <a:prstGeom prst="rect">
            <a:avLst/>
          </a:prstGeom>
        </p:spPr>
        <p:txBody>
          <a:bodyPr vert="horz" lIns="91433" tIns="45718" rIns="91433" bIns="457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1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r">
              <a:defRPr sz="1100"/>
            </a:lvl1pPr>
          </a:lstStyle>
          <a:p>
            <a:fld id="{7BF13B6A-B513-4028-A205-9AA30B7F36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785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1pPr>
    <a:lvl2pPr marL="223617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2pPr>
    <a:lvl3pPr marL="44723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3pPr>
    <a:lvl4pPr marL="67085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4pPr>
    <a:lvl5pPr marL="89446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5pPr>
    <a:lvl6pPr marL="111808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6pPr>
    <a:lvl7pPr marL="1341699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7pPr>
    <a:lvl8pPr marL="156531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8pPr>
    <a:lvl9pPr marL="1788932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2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77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678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itle Placeholder 1"/>
          <p:cNvSpPr txBox="1">
            <a:spLocks/>
          </p:cNvSpPr>
          <p:nvPr userDrawn="1"/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3600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7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idx="10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Date Placeholder 3"/>
          <p:cNvSpPr txBox="1">
            <a:spLocks/>
          </p:cNvSpPr>
          <p:nvPr userDrawn="1"/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47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3/28/2017</a:t>
            </a:fld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47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図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50" cy="532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7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787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  <a:prstGeom prst="rect">
            <a:avLst/>
          </a:prstGeo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206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56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82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20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84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389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49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3600450" cy="5327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15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8" y="586596"/>
            <a:ext cx="3370783" cy="3511596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706899" y="4338467"/>
            <a:ext cx="2219469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10"/>
              </a:lnSpc>
            </a:pPr>
            <a:r>
              <a:rPr lang="ja-JP" altLang="en-US" sz="572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なたの手先や足先冷えてませんか。冷えや低体温は万病の元ともいわれ、肩こりや頭痛を引き起こすことも。「五本指ソックスを履く」「根菜類を食べる」「お湯と水を交互にかけるシャワーマッサージ」など、自宅で簡単に冷え対策。寒い冬もポカポカで乗り切りましょう。</a:t>
            </a:r>
            <a:endParaRPr lang="en-US" altLang="ja-JP" sz="572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02317" y="4888885"/>
            <a:ext cx="1374058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00" b="1" dirty="0">
                <a:solidFill>
                  <a:srgbClr val="232E52"/>
                </a:solidFill>
                <a:latin typeface="Yu Gothic" charset="-128"/>
                <a:ea typeface="Yu Gothic" charset="-128"/>
                <a:cs typeface="Yu Gothic" charset="-128"/>
              </a:rPr>
              <a:t>サンプルのクリニック名</a:t>
            </a:r>
            <a:endParaRPr lang="en-US" altLang="ja-JP" sz="500" b="1" dirty="0">
              <a:solidFill>
                <a:srgbClr val="232E52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97279" y="5071966"/>
            <a:ext cx="3370784" cy="182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7"/>
              </a:lnSpc>
            </a:pPr>
            <a:r>
              <a:rPr lang="ja-JP" altLang="en-US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r>
              <a:rPr lang="en-US" altLang="ja-JP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/ TEL 0000-000-0000 / </a:t>
            </a:r>
            <a:r>
              <a:rPr lang="ja-JP" altLang="en-US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診療時間 </a:t>
            </a:r>
            <a:r>
              <a:rPr lang="en-US" altLang="ja-JP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</a:t>
            </a:r>
            <a:r>
              <a:rPr lang="ja-JP" altLang="en-US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00〜00</a:t>
            </a:r>
            <a:r>
              <a:rPr lang="ja-JP" altLang="en-US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en-US" altLang="ja-JP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r>
              <a:rPr lang="ja-JP" altLang="en-US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休診日 ◯曜日</a:t>
            </a:r>
            <a:endParaRPr lang="en-US" altLang="ja-JP" sz="476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023557" y="4896956"/>
            <a:ext cx="1501149" cy="182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667"/>
              </a:lnSpc>
            </a:pPr>
            <a:r>
              <a:rPr lang="en-US" altLang="ja-JP" sz="572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http://sample-dental.com</a:t>
            </a: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615" y="430792"/>
            <a:ext cx="1726038" cy="180007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210" y="684097"/>
            <a:ext cx="1299247" cy="905844"/>
          </a:xfrm>
          <a:prstGeom prst="rect">
            <a:avLst/>
          </a:prstGeom>
        </p:spPr>
      </p:pic>
      <p:cxnSp>
        <p:nvCxnSpPr>
          <p:cNvPr id="19" name="直線コネクタ 18"/>
          <p:cNvCxnSpPr/>
          <p:nvPr/>
        </p:nvCxnSpPr>
        <p:spPr>
          <a:xfrm>
            <a:off x="149918" y="5063474"/>
            <a:ext cx="3293891" cy="0"/>
          </a:xfrm>
          <a:prstGeom prst="line">
            <a:avLst/>
          </a:prstGeom>
          <a:ln>
            <a:solidFill>
              <a:srgbClr val="232E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2905310" y="4380285"/>
            <a:ext cx="538498" cy="4534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21" name="正方形/長方形 20"/>
          <p:cNvSpPr/>
          <p:nvPr/>
        </p:nvSpPr>
        <p:spPr>
          <a:xfrm>
            <a:off x="149917" y="4389188"/>
            <a:ext cx="538498" cy="4534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8" y="586596"/>
            <a:ext cx="3370783" cy="3511596"/>
          </a:xfrm>
          <a:prstGeom prst="rect">
            <a:avLst/>
          </a:prstGeom>
        </p:spPr>
      </p:pic>
      <p:sp>
        <p:nvSpPr>
          <p:cNvPr id="24" name="正方形/長方形 23"/>
          <p:cNvSpPr/>
          <p:nvPr/>
        </p:nvSpPr>
        <p:spPr>
          <a:xfrm>
            <a:off x="706899" y="4338467"/>
            <a:ext cx="2219469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10"/>
              </a:lnSpc>
            </a:pPr>
            <a:r>
              <a:rPr lang="ja-JP" altLang="en-US" sz="572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なたの手先や足先冷えてませんか。冷えや低体温は万病の元ともいわれ、肩こりや頭痛を引き起こすことも。「五本指ソックスを履く」「根菜類を食べる」「お湯と水を交互にかけるシャワーマッサージ」など、自宅で簡単に冷え対策。寒い冬もポカポカで乗り切りましょう。</a:t>
            </a:r>
            <a:endParaRPr lang="en-US" altLang="ja-JP" sz="572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02317" y="4888885"/>
            <a:ext cx="1374058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00" b="1" dirty="0">
                <a:solidFill>
                  <a:srgbClr val="232E52"/>
                </a:solidFill>
                <a:latin typeface="Yu Gothic" charset="-128"/>
                <a:ea typeface="Yu Gothic" charset="-128"/>
                <a:cs typeface="Yu Gothic" charset="-128"/>
              </a:rPr>
              <a:t>サンプルのクリニック名</a:t>
            </a:r>
            <a:endParaRPr lang="en-US" altLang="ja-JP" sz="500" b="1" dirty="0">
              <a:solidFill>
                <a:srgbClr val="232E52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97279" y="5071966"/>
            <a:ext cx="3370784" cy="182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7"/>
              </a:lnSpc>
            </a:pPr>
            <a:r>
              <a:rPr lang="ja-JP" altLang="en-US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r>
              <a:rPr lang="en-US" altLang="ja-JP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/ TEL 0000-000-0000 / </a:t>
            </a:r>
            <a:r>
              <a:rPr lang="ja-JP" altLang="en-US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診療時間 </a:t>
            </a:r>
            <a:r>
              <a:rPr lang="en-US" altLang="ja-JP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</a:t>
            </a:r>
            <a:r>
              <a:rPr lang="ja-JP" altLang="en-US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00〜00</a:t>
            </a:r>
            <a:r>
              <a:rPr lang="ja-JP" altLang="en-US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en-US" altLang="ja-JP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r>
              <a:rPr lang="ja-JP" altLang="en-US" sz="476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休診日 ◯曜日</a:t>
            </a:r>
            <a:endParaRPr lang="en-US" altLang="ja-JP" sz="476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023557" y="4896956"/>
            <a:ext cx="1501149" cy="182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667"/>
              </a:lnSpc>
            </a:pPr>
            <a:r>
              <a:rPr lang="en-US" altLang="ja-JP" sz="572" dirty="0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572" dirty="0" err="1">
                <a:solidFill>
                  <a:srgbClr val="232E52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sumple-dental.com</a:t>
            </a:r>
            <a:endParaRPr lang="en-US" altLang="ja-JP" sz="572" dirty="0">
              <a:solidFill>
                <a:srgbClr val="232E52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615" y="430792"/>
            <a:ext cx="1726038" cy="180007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210" y="684097"/>
            <a:ext cx="1299247" cy="905844"/>
          </a:xfrm>
          <a:prstGeom prst="rect">
            <a:avLst/>
          </a:prstGeom>
        </p:spPr>
      </p:pic>
      <p:cxnSp>
        <p:nvCxnSpPr>
          <p:cNvPr id="30" name="直線コネクタ 29"/>
          <p:cNvCxnSpPr/>
          <p:nvPr/>
        </p:nvCxnSpPr>
        <p:spPr>
          <a:xfrm>
            <a:off x="149918" y="5063474"/>
            <a:ext cx="3293891" cy="0"/>
          </a:xfrm>
          <a:prstGeom prst="line">
            <a:avLst/>
          </a:prstGeom>
          <a:ln>
            <a:solidFill>
              <a:srgbClr val="232E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2905310" y="4380285"/>
            <a:ext cx="538498" cy="4534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32" name="正方形/長方形 31"/>
          <p:cNvSpPr/>
          <p:nvPr/>
        </p:nvSpPr>
        <p:spPr>
          <a:xfrm>
            <a:off x="149917" y="4389188"/>
            <a:ext cx="538498" cy="4534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38" name="正方形/長方形 37"/>
          <p:cNvSpPr/>
          <p:nvPr/>
        </p:nvSpPr>
        <p:spPr>
          <a:xfrm>
            <a:off x="0" y="0"/>
            <a:ext cx="3600450" cy="532765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/>
          </a:p>
        </p:txBody>
      </p:sp>
      <p:sp>
        <p:nvSpPr>
          <p:cNvPr id="39" name="正方形/長方形 38"/>
          <p:cNvSpPr/>
          <p:nvPr/>
        </p:nvSpPr>
        <p:spPr>
          <a:xfrm>
            <a:off x="931345" y="392373"/>
            <a:ext cx="1776113" cy="122075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タイトルを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変更することが可能です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805404" y="4360829"/>
            <a:ext cx="1993876" cy="52380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97279" y="4362712"/>
            <a:ext cx="616733" cy="52192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2886438" y="4362712"/>
            <a:ext cx="616733" cy="52192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97279" y="4924669"/>
            <a:ext cx="3405892" cy="26662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964374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4254" y="283316"/>
            <a:ext cx="3303586" cy="252191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937</TotalTime>
  <Words>372</Words>
  <Application>Microsoft Office PowerPoint</Application>
  <PresentationFormat>ユーザー設定</PresentationFormat>
  <Paragraphs>36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ＭＳ Ｐゴシック</vt:lpstr>
      <vt:lpstr>Yu Gothic Medium</vt:lpstr>
      <vt:lpstr>Yu Gothic</vt:lpstr>
      <vt:lpstr>Yu Gothic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37</cp:revision>
  <cp:lastPrinted>2016-12-09T03:20:15Z</cp:lastPrinted>
  <dcterms:created xsi:type="dcterms:W3CDTF">2016-11-14T11:00:59Z</dcterms:created>
  <dcterms:modified xsi:type="dcterms:W3CDTF">2017-03-28T10:54:39Z</dcterms:modified>
</cp:coreProperties>
</file>