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9" r:id="rId2"/>
    <p:sldId id="256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E52"/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578" y="-90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0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4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9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98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8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3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5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3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0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6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7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600" cy="685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00" y="0"/>
            <a:ext cx="495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24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1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4" y="651148"/>
            <a:ext cx="4444989" cy="463067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360" y="651148"/>
            <a:ext cx="4444989" cy="4630675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1139826" y="5656018"/>
            <a:ext cx="270192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68"/>
              </a:lnSpc>
            </a:pPr>
            <a:r>
              <a:rPr lang="ja-JP" altLang="en-US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99143" y="6326454"/>
            <a:ext cx="1806645" cy="33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38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1038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94327" y="6602835"/>
            <a:ext cx="407747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28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51788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3455950" y="6432089"/>
            <a:ext cx="132904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879"/>
              </a:lnSpc>
            </a:pPr>
            <a:r>
              <a:rPr lang="en-US" altLang="ja-JP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754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379" y="484340"/>
            <a:ext cx="2276094" cy="23737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23" y="818370"/>
            <a:ext cx="1713293" cy="1194519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251788" y="6602835"/>
            <a:ext cx="4476678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3923156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6082042" y="5656018"/>
            <a:ext cx="270192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68"/>
              </a:lnSpc>
            </a:pPr>
            <a:r>
              <a:rPr lang="ja-JP" altLang="en-US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141359" y="6326454"/>
            <a:ext cx="1806645" cy="33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38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1038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136543" y="6602835"/>
            <a:ext cx="407747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28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94004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8398166" y="6432089"/>
            <a:ext cx="132904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879"/>
              </a:lnSpc>
            </a:pPr>
            <a:r>
              <a:rPr lang="en-US" altLang="ja-JP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754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595" y="484340"/>
            <a:ext cx="2276094" cy="23737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39" y="818370"/>
            <a:ext cx="1713293" cy="1194519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>
            <a:off x="5194004" y="6602835"/>
            <a:ext cx="4476678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8865372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</p:spTree>
    <p:extLst>
      <p:ext uri="{BB962C8B-B14F-4D97-AF65-F5344CB8AC3E}">
        <p14:creationId xmlns:p14="http://schemas.microsoft.com/office/powerpoint/2010/main" val="74933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022961" y="5656018"/>
            <a:ext cx="270192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68"/>
              </a:lnSpc>
            </a:pPr>
            <a:r>
              <a:rPr lang="ja-JP" altLang="en-US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2278" y="6326454"/>
            <a:ext cx="1806645" cy="33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38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1038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7462" y="6602835"/>
            <a:ext cx="407747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28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34923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3339085" y="6432089"/>
            <a:ext cx="132904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879"/>
              </a:lnSpc>
            </a:pPr>
            <a:r>
              <a:rPr lang="en-US" altLang="ja-JP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754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514" y="484340"/>
            <a:ext cx="2276094" cy="23737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58" y="818370"/>
            <a:ext cx="1713293" cy="1194519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134923" y="6602835"/>
            <a:ext cx="4476678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3806291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9" y="651148"/>
            <a:ext cx="4444989" cy="4630675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0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14" name="正方形/長方形 13"/>
          <p:cNvSpPr/>
          <p:nvPr/>
        </p:nvSpPr>
        <p:spPr>
          <a:xfrm>
            <a:off x="1228145" y="433680"/>
            <a:ext cx="2342127" cy="16097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変更する</a:t>
            </a:r>
            <a:r>
              <a:rPr kumimoji="1" lang="ja-JP" altLang="en-US" sz="1038" b="1" dirty="0" smtClean="0"/>
              <a:t>ことが可能</a:t>
            </a:r>
            <a:r>
              <a:rPr kumimoji="1" lang="ja-JP" altLang="en-US" sz="1038" b="1" dirty="0"/>
              <a:t>です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062069" y="5666808"/>
            <a:ext cx="2629288" cy="6907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28279" y="5669289"/>
            <a:ext cx="813275" cy="6882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806291" y="5669289"/>
            <a:ext cx="813275" cy="6882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28280" y="6410333"/>
            <a:ext cx="4491286" cy="3515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975361" y="5656018"/>
            <a:ext cx="270192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68"/>
              </a:lnSpc>
            </a:pPr>
            <a:r>
              <a:rPr lang="ja-JP" altLang="en-US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034678" y="6326454"/>
            <a:ext cx="1806645" cy="33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38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1038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029862" y="6602835"/>
            <a:ext cx="407747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28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28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087323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8291485" y="6432089"/>
            <a:ext cx="132904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879"/>
              </a:lnSpc>
            </a:pPr>
            <a:r>
              <a:rPr lang="en-US" altLang="ja-JP" sz="754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754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754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914" y="484340"/>
            <a:ext cx="2276094" cy="23737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158" y="818370"/>
            <a:ext cx="1713293" cy="1194519"/>
          </a:xfrm>
          <a:prstGeom prst="rect">
            <a:avLst/>
          </a:prstGeom>
        </p:spPr>
      </p:pic>
      <p:cxnSp>
        <p:nvCxnSpPr>
          <p:cNvPr id="27" name="直線コネクタ 26"/>
          <p:cNvCxnSpPr/>
          <p:nvPr/>
        </p:nvCxnSpPr>
        <p:spPr>
          <a:xfrm>
            <a:off x="5087323" y="6602835"/>
            <a:ext cx="4476678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8758691" y="5711161"/>
            <a:ext cx="792224" cy="5979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679" y="651148"/>
            <a:ext cx="4444989" cy="4630675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4952400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32" name="正方形/長方形 31"/>
          <p:cNvSpPr/>
          <p:nvPr/>
        </p:nvSpPr>
        <p:spPr>
          <a:xfrm>
            <a:off x="6180545" y="433680"/>
            <a:ext cx="2342127" cy="16097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変更する</a:t>
            </a:r>
            <a:r>
              <a:rPr kumimoji="1" lang="ja-JP" altLang="en-US" sz="1038" b="1" dirty="0" smtClean="0"/>
              <a:t>ことが可能</a:t>
            </a:r>
            <a:r>
              <a:rPr kumimoji="1" lang="ja-JP" altLang="en-US" sz="1038" b="1" dirty="0"/>
              <a:t>です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6014469" y="5666808"/>
            <a:ext cx="2629288" cy="6907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080679" y="5669289"/>
            <a:ext cx="813275" cy="6882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8758691" y="5669289"/>
            <a:ext cx="813275" cy="6882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080680" y="6410333"/>
            <a:ext cx="4491286" cy="3515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7343" y="289867"/>
            <a:ext cx="6937414" cy="332560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968</TotalTime>
  <Words>594</Words>
  <Application>Microsoft Office PowerPoint</Application>
  <PresentationFormat>A4 210 x 297 mm</PresentationFormat>
  <Paragraphs>56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50</cp:revision>
  <cp:lastPrinted>2016-11-14T12:10:14Z</cp:lastPrinted>
  <dcterms:created xsi:type="dcterms:W3CDTF">2016-11-14T11:00:59Z</dcterms:created>
  <dcterms:modified xsi:type="dcterms:W3CDTF">2016-11-28T06:58:53Z</dcterms:modified>
</cp:coreProperties>
</file>