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6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E52"/>
    <a:srgbClr val="449EA4"/>
    <a:srgbClr val="F8B62D"/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95" autoAdjust="0"/>
    <p:restoredTop sz="94660"/>
  </p:normalViewPr>
  <p:slideViewPr>
    <p:cSldViewPr snapToGrid="0">
      <p:cViewPr>
        <p:scale>
          <a:sx n="75" d="100"/>
          <a:sy n="75" d="100"/>
        </p:scale>
        <p:origin x="-3468" y="-10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1068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51" y="922918"/>
            <a:ext cx="7077456" cy="7373112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1591935" y="8702059"/>
            <a:ext cx="4302088" cy="1165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2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の手先や足先冷えてませんか。冷えや低体温は万病の元ともいわれ、肩こりや頭痛を引き起こすことも。「五本指ソックスを履く」「根菜類を食べる」「お湯と水を交互にかけるシャワーマッサージ」など、自宅で簡単に冷え対策。寒い冬もポカポカで乗り切りましょう。</a:t>
            </a:r>
            <a:endParaRPr lang="en-US" altLang="ja-JP" sz="1200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14829" y="9786350"/>
            <a:ext cx="2876600" cy="459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>
                <a:solidFill>
                  <a:srgbClr val="232E52"/>
                </a:solidFill>
                <a:latin typeface="Yu Gothic" charset="-128"/>
                <a:ea typeface="Yu Gothic" charset="-128"/>
                <a:cs typeface="Yu Gothic" charset="-128"/>
              </a:rPr>
              <a:t>サンプルのクリニック名</a:t>
            </a:r>
            <a:endParaRPr lang="en-US" altLang="ja-JP" b="1" dirty="0">
              <a:solidFill>
                <a:srgbClr val="232E52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04251" y="10254455"/>
            <a:ext cx="6492291" cy="257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/ TEL 0000-000-0000 / 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1000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5165567" y="9949605"/>
            <a:ext cx="2116140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altLang="ja-JP" sz="12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1200" dirty="0" err="1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1200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55" y="657321"/>
            <a:ext cx="3624072" cy="37795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032" y="1189176"/>
            <a:ext cx="2727960" cy="1901952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>
            <a:off x="314772" y="10236625"/>
            <a:ext cx="6916010" cy="0"/>
          </a:xfrm>
          <a:prstGeom prst="line">
            <a:avLst/>
          </a:prstGeom>
          <a:ln>
            <a:solidFill>
              <a:srgbClr val="232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6100126" y="8789860"/>
            <a:ext cx="1130656" cy="952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13" name="正方形/長方形 12"/>
          <p:cNvSpPr/>
          <p:nvPr/>
        </p:nvSpPr>
        <p:spPr>
          <a:xfrm>
            <a:off x="314772" y="8808555"/>
            <a:ext cx="1130656" cy="952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74933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1628793" y="8891836"/>
            <a:ext cx="4302088" cy="1165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2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の手先や足先冷えてませんか。冷えや低体温は万病の元ともいわれ、肩こりや頭痛を引き起こすことも。「五本指ソックスを履く」「根菜類を食べる」「お湯と水を交互にかけるシャワーマッサージ」など、自宅で簡単に冷え対策。寒い冬もポカポカで乗り切りましょう。</a:t>
            </a:r>
            <a:endParaRPr lang="en-US" altLang="ja-JP" sz="1200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31005" y="9959327"/>
            <a:ext cx="2876600" cy="459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dirty="0">
                <a:solidFill>
                  <a:srgbClr val="232E52"/>
                </a:solidFill>
                <a:latin typeface="Yu Gothic" charset="-128"/>
                <a:ea typeface="Yu Gothic" charset="-128"/>
                <a:cs typeface="Yu Gothic" charset="-128"/>
              </a:rPr>
              <a:t>サンプルのクリニック名</a:t>
            </a:r>
            <a:endParaRPr lang="en-US" altLang="ja-JP" b="1" dirty="0">
              <a:solidFill>
                <a:srgbClr val="232E52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23338" y="10399389"/>
            <a:ext cx="6492291" cy="257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/ TEL 0000-000-0000 / 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10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1000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14829" y="8979637"/>
            <a:ext cx="1261405" cy="952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5316601" y="10127520"/>
            <a:ext cx="2116140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400"/>
              </a:lnSpc>
            </a:pPr>
            <a:r>
              <a:rPr lang="en-US" altLang="ja-JP" sz="1200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1200" dirty="0" err="1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1200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55" y="657321"/>
            <a:ext cx="3624072" cy="37795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032" y="1189176"/>
            <a:ext cx="2727960" cy="1901952"/>
          </a:xfrm>
          <a:prstGeom prst="rect">
            <a:avLst/>
          </a:prstGeom>
        </p:spPr>
      </p:pic>
      <p:cxnSp>
        <p:nvCxnSpPr>
          <p:cNvPr id="8" name="直線コネクタ 7"/>
          <p:cNvCxnSpPr/>
          <p:nvPr/>
        </p:nvCxnSpPr>
        <p:spPr>
          <a:xfrm>
            <a:off x="214829" y="10399389"/>
            <a:ext cx="7127913" cy="0"/>
          </a:xfrm>
          <a:prstGeom prst="line">
            <a:avLst/>
          </a:prstGeom>
          <a:ln>
            <a:solidFill>
              <a:srgbClr val="232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6060501" y="8979637"/>
            <a:ext cx="1261405" cy="9520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  <a:r>
              <a:rPr kumimoji="1" lang="en-US" altLang="ja-JP" sz="1400" b="1" dirty="0"/>
              <a:t> </a:t>
            </a:r>
            <a:endParaRPr kumimoji="1" lang="ja-JP" altLang="en-US" sz="1400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51" y="922918"/>
            <a:ext cx="7077456" cy="7373112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1955494" y="576659"/>
            <a:ext cx="3729210" cy="25631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タイトルを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変更する</a:t>
            </a:r>
            <a:r>
              <a:rPr kumimoji="1" lang="ja-JP" altLang="en-US" b="1" dirty="0" smtClean="0"/>
              <a:t>ことが可能</a:t>
            </a:r>
            <a:r>
              <a:rPr kumimoji="1" lang="ja-JP" altLang="en-US" b="1" dirty="0"/>
              <a:t>です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691062" y="8909016"/>
            <a:ext cx="4186437" cy="10998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204251" y="8912967"/>
            <a:ext cx="1294922" cy="109585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写真を入れることが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060501" y="8912967"/>
            <a:ext cx="1294922" cy="109585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写真を入れることが</a:t>
            </a:r>
            <a:endParaRPr kumimoji="1" lang="en-US" altLang="ja-JP" sz="1400" b="1" dirty="0"/>
          </a:p>
          <a:p>
            <a:pPr algn="ctr"/>
            <a:r>
              <a:rPr kumimoji="1" lang="ja-JP" altLang="en-US" sz="1400" b="1" dirty="0"/>
              <a:t>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04251" y="10092881"/>
            <a:ext cx="7151172" cy="55982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963</TotalTime>
  <Words>368</Words>
  <Application>Microsoft Office PowerPoint</Application>
  <PresentationFormat>ユーザー設定</PresentationFormat>
  <Paragraphs>36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電通</cp:lastModifiedBy>
  <cp:revision>46</cp:revision>
  <cp:lastPrinted>2016-11-14T12:10:14Z</cp:lastPrinted>
  <dcterms:created xsi:type="dcterms:W3CDTF">2016-11-14T11:00:59Z</dcterms:created>
  <dcterms:modified xsi:type="dcterms:W3CDTF">2016-11-28T06:43:23Z</dcterms:modified>
</cp:coreProperties>
</file>