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60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/>
          <p:cNvSpPr/>
          <p:nvPr/>
        </p:nvSpPr>
        <p:spPr>
          <a:xfrm>
            <a:off x="521987" y="4178864"/>
            <a:ext cx="25404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</a:p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</a:p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816793" y="4770537"/>
            <a:ext cx="1197515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762" b="1" spc="48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816362" y="4925563"/>
            <a:ext cx="16601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102330" y="4660661"/>
            <a:ext cx="708818" cy="4790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73" name="正方形/長方形 72"/>
          <p:cNvSpPr/>
          <p:nvPr/>
        </p:nvSpPr>
        <p:spPr>
          <a:xfrm>
            <a:off x="2019522" y="4709801"/>
            <a:ext cx="1685703" cy="444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24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47" y="1369488"/>
            <a:ext cx="2342999" cy="897134"/>
          </a:xfrm>
          <a:prstGeom prst="rect">
            <a:avLst/>
          </a:prstGeom>
        </p:spPr>
      </p:pic>
      <p:sp>
        <p:nvSpPr>
          <p:cNvPr id="75" name="正方形/長方形 74"/>
          <p:cNvSpPr/>
          <p:nvPr/>
        </p:nvSpPr>
        <p:spPr>
          <a:xfrm>
            <a:off x="348197" y="3940469"/>
            <a:ext cx="2888006" cy="194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10"/>
              </a:lnSpc>
            </a:pPr>
            <a:r>
              <a:rPr lang="ja-JP" altLang="en-US" sz="1334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334" b="1" spc="48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5" y="4131806"/>
            <a:ext cx="2486715" cy="45002"/>
          </a:xfrm>
          <a:prstGeom prst="rect">
            <a:avLst/>
          </a:prstGeom>
        </p:spPr>
      </p:pic>
      <p:sp>
        <p:nvSpPr>
          <p:cNvPr id="77" name="角丸四角形 3"/>
          <p:cNvSpPr/>
          <p:nvPr/>
        </p:nvSpPr>
        <p:spPr>
          <a:xfrm>
            <a:off x="2118754" y="5069182"/>
            <a:ext cx="1380907" cy="68159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78" name="正方形/長方形 77"/>
          <p:cNvSpPr/>
          <p:nvPr/>
        </p:nvSpPr>
        <p:spPr>
          <a:xfrm>
            <a:off x="2296154" y="5009394"/>
            <a:ext cx="1026106" cy="173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7"/>
              </a:lnSpc>
            </a:pPr>
            <a:r>
              <a:rPr lang="en-US" altLang="ja-JP" sz="381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http://sample-dental.com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/>
          <p:cNvSpPr/>
          <p:nvPr/>
        </p:nvSpPr>
        <p:spPr>
          <a:xfrm>
            <a:off x="521987" y="4178864"/>
            <a:ext cx="254042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歯と歯茎の調子はいかがですか？</a:t>
            </a:r>
          </a:p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虫歯や歯茎の炎症は知らぬ間に進行していることも。</a:t>
            </a:r>
          </a:p>
          <a:p>
            <a:pPr algn="ctr">
              <a:lnSpc>
                <a:spcPts val="1048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お口の健康を守るためには、定期的な検診をおすすめします。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816793" y="4770537"/>
            <a:ext cx="1197515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サンプルの歯科名</a:t>
            </a:r>
            <a:endParaRPr lang="en-US" altLang="ja-JP" sz="762" b="1" spc="48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816362" y="4925563"/>
            <a:ext cx="1660137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667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診療時間 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00〜00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 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/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休診日 ◯曜日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102330" y="4660661"/>
            <a:ext cx="708818" cy="4790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73" name="正方形/長方形 72"/>
          <p:cNvSpPr/>
          <p:nvPr/>
        </p:nvSpPr>
        <p:spPr>
          <a:xfrm>
            <a:off x="2019522" y="4709801"/>
            <a:ext cx="1685703" cy="444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524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47" y="1369488"/>
            <a:ext cx="2342999" cy="897134"/>
          </a:xfrm>
          <a:prstGeom prst="rect">
            <a:avLst/>
          </a:prstGeom>
        </p:spPr>
      </p:pic>
      <p:sp>
        <p:nvSpPr>
          <p:cNvPr id="75" name="正方形/長方形 74"/>
          <p:cNvSpPr/>
          <p:nvPr/>
        </p:nvSpPr>
        <p:spPr>
          <a:xfrm>
            <a:off x="348197" y="3940469"/>
            <a:ext cx="2888006" cy="194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10"/>
              </a:lnSpc>
            </a:pPr>
            <a:r>
              <a:rPr lang="ja-JP" altLang="en-US" sz="1334" b="1" spc="48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白くて健康的な歯のために</a:t>
            </a:r>
            <a:endParaRPr lang="en-US" altLang="ja-JP" sz="1334" b="1" spc="48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5" y="4131806"/>
            <a:ext cx="2486715" cy="45002"/>
          </a:xfrm>
          <a:prstGeom prst="rect">
            <a:avLst/>
          </a:prstGeom>
        </p:spPr>
      </p:pic>
      <p:sp>
        <p:nvSpPr>
          <p:cNvPr id="77" name="角丸四角形 3"/>
          <p:cNvSpPr/>
          <p:nvPr/>
        </p:nvSpPr>
        <p:spPr>
          <a:xfrm>
            <a:off x="2118754" y="5069182"/>
            <a:ext cx="1380907" cy="68159"/>
          </a:xfrm>
          <a:prstGeom prst="round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78" name="正方形/長方形 77"/>
          <p:cNvSpPr/>
          <p:nvPr/>
        </p:nvSpPr>
        <p:spPr>
          <a:xfrm>
            <a:off x="2296154" y="5009394"/>
            <a:ext cx="1026106" cy="173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7"/>
              </a:lnSpc>
            </a:pPr>
            <a:r>
              <a:rPr lang="en-US" altLang="ja-JP" sz="381" dirty="0">
                <a:solidFill>
                  <a:srgbClr val="449EA4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http://sample-dental.com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13" name="正方形/長方形 12"/>
          <p:cNvSpPr/>
          <p:nvPr/>
        </p:nvSpPr>
        <p:spPr>
          <a:xfrm>
            <a:off x="626979" y="1307123"/>
            <a:ext cx="2416210" cy="104921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69585" y="3839612"/>
            <a:ext cx="2091005" cy="22981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69585" y="4233708"/>
            <a:ext cx="2091005" cy="3660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0912" y="4609088"/>
            <a:ext cx="725450" cy="52236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45113" y="4834412"/>
            <a:ext cx="2654548" cy="2984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619558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</TotalTime>
  <Words>327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游ゴシック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37</cp:revision>
  <cp:lastPrinted>2016-12-09T03:20:15Z</cp:lastPrinted>
  <dcterms:created xsi:type="dcterms:W3CDTF">2016-11-14T11:00:59Z</dcterms:created>
  <dcterms:modified xsi:type="dcterms:W3CDTF">2017-03-28T10:53:14Z</dcterms:modified>
</cp:coreProperties>
</file>