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8" r:id="rId2"/>
    <p:sldId id="256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3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70" y="86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97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0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7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93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2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7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94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4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57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2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3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3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22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755011" y="5472279"/>
            <a:ext cx="342136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152046" y="627480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02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151467" y="6483587"/>
            <a:ext cx="174699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89831" y="6073994"/>
            <a:ext cx="954612" cy="6451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2840567" y="6205708"/>
            <a:ext cx="2069797" cy="566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94" y="1737141"/>
            <a:ext cx="3155474" cy="1208230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920645" y="5144791"/>
            <a:ext cx="3138971" cy="23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0"/>
              </a:lnSpc>
            </a:pPr>
            <a:r>
              <a:rPr lang="ja-JP" altLang="en-US" sz="179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79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58" y="5359717"/>
            <a:ext cx="3349026" cy="60607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905485" y="6622829"/>
            <a:ext cx="1859760" cy="9179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38" name="正方形/長方形 37"/>
          <p:cNvSpPr/>
          <p:nvPr/>
        </p:nvSpPr>
        <p:spPr>
          <a:xfrm>
            <a:off x="3067124" y="6577939"/>
            <a:ext cx="1608947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513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13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513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750647" y="5472279"/>
            <a:ext cx="342136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147682" y="627480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02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147103" y="6483587"/>
            <a:ext cx="174699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185467" y="6073994"/>
            <a:ext cx="954612" cy="6451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7836203" y="6205708"/>
            <a:ext cx="2069797" cy="566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030" y="1737141"/>
            <a:ext cx="3155474" cy="120823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094" y="5359717"/>
            <a:ext cx="3349026" cy="60607"/>
          </a:xfrm>
          <a:prstGeom prst="rect">
            <a:avLst/>
          </a:prstGeom>
        </p:spPr>
      </p:pic>
      <p:sp>
        <p:nvSpPr>
          <p:cNvPr id="21" name="角丸四角形 3"/>
          <p:cNvSpPr/>
          <p:nvPr/>
        </p:nvSpPr>
        <p:spPr>
          <a:xfrm>
            <a:off x="7901121" y="6622829"/>
            <a:ext cx="1859760" cy="9179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22" name="正方形/長方形 21"/>
          <p:cNvSpPr/>
          <p:nvPr/>
        </p:nvSpPr>
        <p:spPr>
          <a:xfrm>
            <a:off x="7924712" y="6577939"/>
            <a:ext cx="180214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513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13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513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891842" y="5144791"/>
            <a:ext cx="3138971" cy="23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0"/>
              </a:lnSpc>
            </a:pPr>
            <a:r>
              <a:rPr lang="ja-JP" altLang="en-US" sz="179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79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46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755011" y="5472279"/>
            <a:ext cx="342136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750647" y="5472279"/>
            <a:ext cx="342136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411"/>
              </a:lnSpc>
            </a:pPr>
            <a:r>
              <a:rPr lang="ja-JP" altLang="en-US" sz="77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  <a:endParaRPr lang="en-US" altLang="ja-JP" sz="77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100029" y="627480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02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99450" y="6483587"/>
            <a:ext cx="174699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37814" y="6073994"/>
            <a:ext cx="954612" cy="6451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2788550" y="6205708"/>
            <a:ext cx="2069797" cy="566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77" y="1737141"/>
            <a:ext cx="3155474" cy="1208230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959496" y="5144791"/>
            <a:ext cx="2952976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0"/>
              </a:lnSpc>
            </a:pPr>
            <a:r>
              <a:rPr lang="ja-JP" altLang="en-US" sz="179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79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41" y="5359717"/>
            <a:ext cx="3349026" cy="60607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853468" y="6622829"/>
            <a:ext cx="1859760" cy="9179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38" name="正方形/長方形 37"/>
          <p:cNvSpPr/>
          <p:nvPr/>
        </p:nvSpPr>
        <p:spPr>
          <a:xfrm>
            <a:off x="3331302" y="6577939"/>
            <a:ext cx="9040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513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13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513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0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15" name="正方形/長方形 14"/>
          <p:cNvSpPr/>
          <p:nvPr/>
        </p:nvSpPr>
        <p:spPr>
          <a:xfrm>
            <a:off x="844394" y="1737141"/>
            <a:ext cx="3254072" cy="1208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変更することが可能です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36452" y="5053382"/>
            <a:ext cx="2816096" cy="2686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36452" y="5543267"/>
            <a:ext cx="2816096" cy="4929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22437" y="6048816"/>
            <a:ext cx="977013" cy="70350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138170" y="6352276"/>
            <a:ext cx="3575058" cy="4019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048953" y="6274801"/>
            <a:ext cx="1461500" cy="32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2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102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048374" y="6483587"/>
            <a:ext cx="174699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98"/>
              </a:lnSpc>
            </a:pP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641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641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086738" y="6073994"/>
            <a:ext cx="954612" cy="6451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写真を入れてください</a:t>
            </a:r>
            <a:r>
              <a:rPr kumimoji="1" lang="en-US" altLang="ja-JP" sz="898" b="1" dirty="0"/>
              <a:t> </a:t>
            </a:r>
            <a:endParaRPr kumimoji="1" lang="ja-JP" altLang="en-US" sz="898" b="1" dirty="0"/>
          </a:p>
        </p:txBody>
      </p:sp>
      <p:sp>
        <p:nvSpPr>
          <p:cNvPr id="24" name="正方形/長方形 23"/>
          <p:cNvSpPr/>
          <p:nvPr/>
        </p:nvSpPr>
        <p:spPr>
          <a:xfrm>
            <a:off x="7737474" y="6205708"/>
            <a:ext cx="2069797" cy="566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52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301" y="1737141"/>
            <a:ext cx="3155474" cy="1208230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5908420" y="5144791"/>
            <a:ext cx="2952976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0"/>
              </a:lnSpc>
            </a:pPr>
            <a:r>
              <a:rPr lang="ja-JP" altLang="en-US" sz="1796" b="1" spc="64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796" b="1" spc="64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365" y="5359717"/>
            <a:ext cx="3349026" cy="60607"/>
          </a:xfrm>
          <a:prstGeom prst="rect">
            <a:avLst/>
          </a:prstGeom>
        </p:spPr>
      </p:pic>
      <p:sp>
        <p:nvSpPr>
          <p:cNvPr id="28" name="角丸四角形 3"/>
          <p:cNvSpPr/>
          <p:nvPr/>
        </p:nvSpPr>
        <p:spPr>
          <a:xfrm>
            <a:off x="7802392" y="6622829"/>
            <a:ext cx="1859760" cy="91794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29" name="正方形/長方形 28"/>
          <p:cNvSpPr/>
          <p:nvPr/>
        </p:nvSpPr>
        <p:spPr>
          <a:xfrm>
            <a:off x="8280226" y="6577939"/>
            <a:ext cx="9040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98"/>
              </a:lnSpc>
            </a:pPr>
            <a:r>
              <a:rPr lang="en-US" altLang="ja-JP" sz="513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13" dirty="0" err="1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513" dirty="0">
              <a:solidFill>
                <a:srgbClr val="449EA4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948924" y="1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32" name="正方形/長方形 31"/>
          <p:cNvSpPr/>
          <p:nvPr/>
        </p:nvSpPr>
        <p:spPr>
          <a:xfrm>
            <a:off x="5793318" y="1737141"/>
            <a:ext cx="3254072" cy="1208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タイトルを</a:t>
            </a:r>
            <a:endParaRPr kumimoji="1" lang="en-US" altLang="ja-JP" sz="1155" b="1" dirty="0"/>
          </a:p>
          <a:p>
            <a:pPr algn="ctr"/>
            <a:r>
              <a:rPr kumimoji="1" lang="ja-JP" altLang="en-US" sz="1155" b="1" dirty="0"/>
              <a:t>変更</a:t>
            </a:r>
            <a:r>
              <a:rPr kumimoji="1" lang="ja-JP" altLang="en-US" sz="1155" b="1"/>
              <a:t>することが可能</a:t>
            </a:r>
            <a:r>
              <a:rPr kumimoji="1" lang="ja-JP" altLang="en-US" sz="1155" b="1" dirty="0"/>
              <a:t>です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985376" y="5053382"/>
            <a:ext cx="2816096" cy="2686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985376" y="5543267"/>
            <a:ext cx="2816096" cy="4929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071361" y="6048816"/>
            <a:ext cx="977013" cy="70350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98" b="1" dirty="0"/>
              <a:t>写真を入れることが</a:t>
            </a:r>
            <a:endParaRPr kumimoji="1" lang="en-US" altLang="ja-JP" sz="898" b="1" dirty="0"/>
          </a:p>
          <a:p>
            <a:pPr algn="ctr"/>
            <a:r>
              <a:rPr kumimoji="1" lang="ja-JP" altLang="en-US" sz="898" b="1" dirty="0"/>
              <a:t>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6087094" y="6352276"/>
            <a:ext cx="3575058" cy="4019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37721" y="223009"/>
            <a:ext cx="7644508" cy="339643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949</TotalTime>
  <Words>512</Words>
  <Application>Microsoft Office PowerPoint</Application>
  <PresentationFormat>A4 210 x 297 mm</PresentationFormat>
  <Paragraphs>70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48</cp:revision>
  <cp:lastPrinted>2016-11-14T12:10:14Z</cp:lastPrinted>
  <dcterms:created xsi:type="dcterms:W3CDTF">2016-11-14T11:00:59Z</dcterms:created>
  <dcterms:modified xsi:type="dcterms:W3CDTF">2017-03-22T10:59:56Z</dcterms:modified>
</cp:coreProperties>
</file>