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9EA4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3" autoAdjust="0"/>
    <p:restoredTop sz="94660"/>
  </p:normalViewPr>
  <p:slideViewPr>
    <p:cSldViewPr snapToGrid="0">
      <p:cViewPr varScale="1">
        <p:scale>
          <a:sx n="79" d="100"/>
          <a:sy n="79" d="100"/>
        </p:scale>
        <p:origin x="2328" y="101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1095988" y="8531435"/>
            <a:ext cx="533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714976" y="9782589"/>
            <a:ext cx="2278519" cy="418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spc="10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1600" b="1" spc="100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714073" y="10108091"/>
            <a:ext cx="2723613" cy="43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14856" y="9469524"/>
            <a:ext cx="1488267" cy="100575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4347427" y="9674871"/>
            <a:ext cx="3129383" cy="7455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352" y="2708251"/>
            <a:ext cx="4919472" cy="1883664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1495881" y="8020871"/>
            <a:ext cx="4603772" cy="342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2800" b="1" spc="10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2800" b="1" spc="100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8355947"/>
            <a:ext cx="5221224" cy="94488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4448636" y="10325174"/>
            <a:ext cx="2899417" cy="143109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5193592" y="10255188"/>
            <a:ext cx="1409505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800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800" dirty="0" err="1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800" dirty="0">
              <a:solidFill>
                <a:srgbClr val="449EA4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46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1095988" y="8531435"/>
            <a:ext cx="533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  <a:endParaRPr lang="en-US" altLang="ja-JP" sz="12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714976" y="9782589"/>
            <a:ext cx="2278519" cy="418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spc="10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1600" b="1" spc="100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714073" y="10108091"/>
            <a:ext cx="2723613" cy="43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14856" y="9469524"/>
            <a:ext cx="1488267" cy="100575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4347427" y="9674871"/>
            <a:ext cx="3129383" cy="7455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352" y="2708251"/>
            <a:ext cx="4919472" cy="1883664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1495881" y="8020871"/>
            <a:ext cx="4603772" cy="342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2800" b="1" spc="10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2800" b="1" spc="100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8355947"/>
            <a:ext cx="5221224" cy="94488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4448636" y="10325174"/>
            <a:ext cx="2899417" cy="143109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5193592" y="10255188"/>
            <a:ext cx="1409505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800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800" dirty="0" err="1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800" dirty="0">
              <a:solidFill>
                <a:srgbClr val="449EA4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1316434" y="2708251"/>
            <a:ext cx="5073189" cy="18836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変更することが可能です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615858" y="7878363"/>
            <a:ext cx="4390372" cy="4188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615858" y="8642107"/>
            <a:ext cx="4390372" cy="7685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90883" y="9430271"/>
            <a:ext cx="1523190" cy="109678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774439" y="9903373"/>
            <a:ext cx="5573614" cy="6267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946</TotalTime>
  <Words>327</Words>
  <Application>Microsoft Office PowerPoint</Application>
  <PresentationFormat>ユーザー設定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45</cp:revision>
  <cp:lastPrinted>2016-11-14T12:10:14Z</cp:lastPrinted>
  <dcterms:created xsi:type="dcterms:W3CDTF">2016-11-14T11:00:59Z</dcterms:created>
  <dcterms:modified xsi:type="dcterms:W3CDTF">2017-03-22T10:59:09Z</dcterms:modified>
</cp:coreProperties>
</file>