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5"/>
  </p:handoutMasterIdLst>
  <p:sldIdLst>
    <p:sldId id="260" r:id="rId2"/>
    <p:sldId id="266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93D1"/>
    <a:srgbClr val="468ABD"/>
    <a:srgbClr val="4D4D4C"/>
    <a:srgbClr val="191818"/>
    <a:srgbClr val="34B5B0"/>
    <a:srgbClr val="28A7E2"/>
    <a:srgbClr val="757474"/>
    <a:srgbClr val="B3926E"/>
    <a:srgbClr val="A90000"/>
    <a:srgbClr val="4A2D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69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2898" y="60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8" d="100"/>
          <a:sy n="138" d="100"/>
        </p:scale>
        <p:origin x="285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4E613-C4B8-F741-8E87-09DD797F32AA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5BA3D-B439-234E-BCFB-B89EE32F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209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53" y="8265160"/>
            <a:ext cx="6623304" cy="36576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 rot="21238270">
            <a:off x="462461" y="612332"/>
            <a:ext cx="2030684" cy="11182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400"/>
              </a:spcAft>
            </a:pPr>
            <a:r>
              <a:rPr kumimoji="1" lang="ja-JP" altLang="en-US" sz="2000" b="1" spc="-40" dirty="0">
                <a:solidFill>
                  <a:srgbClr val="468ABD"/>
                </a:solidFill>
                <a:latin typeface="Meiryo" charset="-128"/>
                <a:ea typeface="Meiryo" charset="-128"/>
                <a:cs typeface="Meiryo" charset="-128"/>
              </a:rPr>
              <a:t>カット嫌いな</a:t>
            </a:r>
            <a:endParaRPr kumimoji="1" lang="en-US" altLang="ja-JP" sz="2000" b="1" spc="-40" dirty="0">
              <a:solidFill>
                <a:srgbClr val="468ABD"/>
              </a:solidFill>
              <a:latin typeface="Meiryo" charset="-128"/>
              <a:ea typeface="Meiryo" charset="-128"/>
              <a:cs typeface="Meiryo" charset="-128"/>
            </a:endParaRPr>
          </a:p>
          <a:p>
            <a:pPr algn="ctr">
              <a:spcAft>
                <a:spcPts val="400"/>
              </a:spcAft>
            </a:pPr>
            <a:r>
              <a:rPr kumimoji="1" lang="ja-JP" altLang="en-US" sz="2000" b="1" spc="-40" dirty="0">
                <a:solidFill>
                  <a:srgbClr val="468ABD"/>
                </a:solidFill>
                <a:latin typeface="Meiryo" charset="-128"/>
                <a:ea typeface="Meiryo" charset="-128"/>
                <a:cs typeface="Meiryo" charset="-128"/>
              </a:rPr>
              <a:t>お子様も</a:t>
            </a:r>
            <a:endParaRPr kumimoji="1" lang="en-US" altLang="ja-JP" sz="2000" b="1" spc="-40" dirty="0">
              <a:solidFill>
                <a:srgbClr val="468ABD"/>
              </a:solidFill>
              <a:latin typeface="Meiryo" charset="-128"/>
              <a:ea typeface="Meiryo" charset="-128"/>
              <a:cs typeface="Meiryo" charset="-128"/>
            </a:endParaRPr>
          </a:p>
          <a:p>
            <a:pPr algn="ctr">
              <a:spcAft>
                <a:spcPts val="400"/>
              </a:spcAft>
            </a:pPr>
            <a:r>
              <a:rPr kumimoji="1" lang="ja-JP" altLang="en-US" sz="2000" b="1" spc="-40" dirty="0">
                <a:solidFill>
                  <a:srgbClr val="468ABD"/>
                </a:solidFill>
                <a:latin typeface="Meiryo" charset="-128"/>
                <a:ea typeface="Meiryo" charset="-128"/>
                <a:cs typeface="Meiryo" charset="-128"/>
              </a:rPr>
              <a:t>おまかせ下さい</a:t>
            </a:r>
            <a:r>
              <a:rPr kumimoji="1" lang="en-US" altLang="ja-JP" sz="2000" b="1" dirty="0">
                <a:solidFill>
                  <a:srgbClr val="468ABD"/>
                </a:solidFill>
                <a:latin typeface="Meiryo" charset="-128"/>
                <a:ea typeface="Meiryo" charset="-128"/>
                <a:cs typeface="Meiryo" charset="-128"/>
              </a:rPr>
              <a:t>!</a:t>
            </a:r>
            <a:endParaRPr kumimoji="1" lang="ja-JP" altLang="en-US" sz="2000" b="1" dirty="0">
              <a:solidFill>
                <a:srgbClr val="468ABD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38" y="2098150"/>
            <a:ext cx="5245608" cy="2225040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473987" y="6575729"/>
            <a:ext cx="2019085" cy="14630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2766138" y="6575729"/>
            <a:ext cx="2019085" cy="14630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5058287" y="6575729"/>
            <a:ext cx="2019085" cy="14630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19280" y="8770493"/>
            <a:ext cx="2061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pc="-14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カッ</a:t>
            </a:r>
            <a:r>
              <a:rPr kumimoji="1" lang="ja-JP" altLang="en-US" spc="-45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ト</a:t>
            </a:r>
            <a:r>
              <a:rPr kumimoji="1" lang="ja-JP" altLang="en-US" spc="-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・・</a:t>
            </a:r>
            <a:r>
              <a:rPr kumimoji="1" lang="ja-JP" altLang="en-US" spc="-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</a:t>
            </a:r>
            <a:r>
              <a:rPr kumimoji="1" lang="ja-JP" altLang="en-US" spc="-2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￥</a:t>
            </a:r>
            <a:r>
              <a:rPr kumimoji="1" lang="ja-JP" altLang="en-US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０</a:t>
            </a:r>
            <a:r>
              <a:rPr kumimoji="1" lang="en-US" altLang="ja-JP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,000</a:t>
            </a:r>
            <a:endParaRPr kumimoji="1" lang="ja-JP" altLang="en-US" spc="-8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493072" y="8770493"/>
            <a:ext cx="2061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pc="-14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丸刈</a:t>
            </a:r>
            <a:r>
              <a:rPr kumimoji="1" lang="ja-JP" altLang="en-US" spc="-45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り</a:t>
            </a:r>
            <a:r>
              <a:rPr kumimoji="1" lang="ja-JP" altLang="en-US" spc="-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・・</a:t>
            </a:r>
            <a:r>
              <a:rPr kumimoji="1" lang="ja-JP" altLang="en-US" spc="-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</a:t>
            </a:r>
            <a:r>
              <a:rPr kumimoji="1" lang="ja-JP" altLang="en-US" spc="-2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￥</a:t>
            </a:r>
            <a:r>
              <a:rPr kumimoji="1" lang="ja-JP" altLang="en-US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０</a:t>
            </a:r>
            <a:r>
              <a:rPr kumimoji="1" lang="en-US" altLang="ja-JP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,000</a:t>
            </a:r>
            <a:endParaRPr kumimoji="1" lang="ja-JP" altLang="en-US" spc="-8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654335" y="8770493"/>
            <a:ext cx="257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pc="-14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前髪カッ</a:t>
            </a:r>
            <a:r>
              <a:rPr kumimoji="1" lang="ja-JP" altLang="en-US" spc="-45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ト</a:t>
            </a:r>
            <a:r>
              <a:rPr kumimoji="1" lang="ja-JP" altLang="en-US" spc="-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・・</a:t>
            </a:r>
            <a:r>
              <a:rPr kumimoji="1" lang="ja-JP" altLang="en-US" spc="-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</a:t>
            </a:r>
            <a:r>
              <a:rPr kumimoji="1" lang="ja-JP" altLang="en-US" spc="-2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￥</a:t>
            </a:r>
            <a:r>
              <a:rPr kumimoji="1" lang="ja-JP" altLang="en-US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０</a:t>
            </a:r>
            <a:r>
              <a:rPr kumimoji="1" lang="en-US" altLang="ja-JP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,000</a:t>
            </a:r>
            <a:endParaRPr kumimoji="1" lang="ja-JP" altLang="en-US" spc="-8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19280" y="9075631"/>
            <a:ext cx="2110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pc="-14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セッ</a:t>
            </a:r>
            <a:r>
              <a:rPr kumimoji="1" lang="ja-JP" altLang="en-US" spc="-45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ト</a:t>
            </a:r>
            <a:r>
              <a:rPr kumimoji="1" lang="ja-JP" altLang="en-US" spc="-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・・</a:t>
            </a:r>
            <a:r>
              <a:rPr kumimoji="1" lang="ja-JP" altLang="en-US" spc="-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</a:t>
            </a:r>
            <a:r>
              <a:rPr kumimoji="1" lang="ja-JP" altLang="en-US" spc="-2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￥</a:t>
            </a:r>
            <a:r>
              <a:rPr kumimoji="1" lang="ja-JP" altLang="en-US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０</a:t>
            </a:r>
            <a:r>
              <a:rPr kumimoji="1" lang="en-US" altLang="ja-JP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,000</a:t>
            </a:r>
            <a:endParaRPr kumimoji="1" lang="ja-JP" altLang="en-US" spc="-8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493072" y="9075631"/>
            <a:ext cx="2061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pc="-14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パー</a:t>
            </a:r>
            <a:r>
              <a:rPr kumimoji="1" lang="ja-JP" altLang="en-US" spc="-45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マ</a:t>
            </a:r>
            <a:r>
              <a:rPr kumimoji="1" lang="ja-JP" altLang="en-US" spc="-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・・</a:t>
            </a:r>
            <a:r>
              <a:rPr kumimoji="1" lang="ja-JP" altLang="en-US" spc="-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</a:t>
            </a:r>
            <a:r>
              <a:rPr kumimoji="1" lang="ja-JP" altLang="en-US" spc="-2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￥</a:t>
            </a:r>
            <a:r>
              <a:rPr kumimoji="1" lang="ja-JP" altLang="en-US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０</a:t>
            </a:r>
            <a:r>
              <a:rPr kumimoji="1" lang="en-US" altLang="ja-JP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,000</a:t>
            </a:r>
            <a:endParaRPr kumimoji="1" lang="ja-JP" altLang="en-US" spc="-8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9108" y="9949302"/>
            <a:ext cx="260840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700" b="1" dirty="0">
                <a:solidFill>
                  <a:srgbClr val="468ABD"/>
                </a:solidFill>
                <a:latin typeface="Meiryo" charset="-128"/>
                <a:ea typeface="Meiryo" charset="-128"/>
                <a:cs typeface="Meiryo" charset="-128"/>
              </a:rPr>
              <a:t>サンプルの店名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74753" y="9952258"/>
            <a:ext cx="2544927" cy="518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200"/>
              </a:spcAft>
            </a:pPr>
            <a:r>
              <a:rPr kumimoji="1" lang="ja-JP" altLang="en-US" sz="900" spc="70" dirty="0"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900" spc="70" dirty="0"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1000" spc="70" dirty="0"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1000" spc="70" dirty="0">
                <a:latin typeface="Meiryo" charset="-128"/>
                <a:ea typeface="Meiryo" charset="-128"/>
                <a:cs typeface="Meiryo" charset="-128"/>
              </a:rPr>
              <a:t>123-456</a:t>
            </a:r>
          </a:p>
          <a:p>
            <a:pPr>
              <a:spcAft>
                <a:spcPts val="200"/>
              </a:spcAft>
            </a:pPr>
            <a:r>
              <a:rPr kumimoji="1" lang="en-US" altLang="ja-JP" sz="1600" spc="70" dirty="0"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600" spc="70" dirty="0"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600" spc="70" dirty="0"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600" spc="70" dirty="0"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487681" y="9941918"/>
            <a:ext cx="18517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spc="-100" dirty="0">
                <a:latin typeface="Meiryo" charset="-128"/>
                <a:ea typeface="Meiryo" charset="-128"/>
                <a:cs typeface="Meiryo" charset="-128"/>
              </a:rPr>
              <a:t>営業時間：</a:t>
            </a:r>
            <a:r>
              <a:rPr kumimoji="1" lang="en-US" altLang="ja-JP" sz="1100" spc="-100" dirty="0"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1100" spc="-100" dirty="0"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100" spc="-100" dirty="0">
                <a:latin typeface="Meiryo" charset="-128"/>
                <a:ea typeface="Meiryo" charset="-128"/>
                <a:cs typeface="Meiryo" charset="-128"/>
              </a:rPr>
              <a:t>00〜00</a:t>
            </a:r>
            <a:r>
              <a:rPr kumimoji="1" lang="ja-JP" altLang="en-US" sz="1100" spc="-100" dirty="0"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100" spc="-100" dirty="0">
                <a:latin typeface="Meiryo" charset="-128"/>
                <a:ea typeface="Meiryo" charset="-128"/>
                <a:cs typeface="Meiryo" charset="-128"/>
              </a:rPr>
              <a:t>00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487681" y="10155466"/>
            <a:ext cx="1217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spc="-100" dirty="0">
                <a:latin typeface="Meiryo" charset="-128"/>
                <a:ea typeface="Meiryo" charset="-128"/>
                <a:cs typeface="Meiryo" charset="-128"/>
              </a:rPr>
              <a:t>定  休  日：○曜日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962124" y="8290863"/>
            <a:ext cx="1674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spc="-140" dirty="0">
                <a:solidFill>
                  <a:srgbClr val="4393D1"/>
                </a:solidFill>
                <a:latin typeface="Meiryo" charset="-128"/>
                <a:ea typeface="Meiryo" charset="-128"/>
                <a:cs typeface="Meiryo" charset="-128"/>
              </a:rPr>
              <a:t>カットメニュー</a:t>
            </a:r>
            <a:endParaRPr kumimoji="1" lang="ja-JP" altLang="en-US" b="1" spc="-80" dirty="0">
              <a:solidFill>
                <a:srgbClr val="4393D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8136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53" y="8265160"/>
            <a:ext cx="6623304" cy="36576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 rot="21238270">
            <a:off x="462461" y="612332"/>
            <a:ext cx="2030684" cy="11182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400"/>
              </a:spcAft>
            </a:pPr>
            <a:r>
              <a:rPr kumimoji="1" lang="ja-JP" altLang="en-US" sz="2000" b="1" spc="-40" dirty="0">
                <a:solidFill>
                  <a:srgbClr val="468ABD"/>
                </a:solidFill>
                <a:latin typeface="Meiryo" charset="-128"/>
                <a:ea typeface="Meiryo" charset="-128"/>
                <a:cs typeface="Meiryo" charset="-128"/>
              </a:rPr>
              <a:t>カット嫌いな</a:t>
            </a:r>
            <a:endParaRPr kumimoji="1" lang="en-US" altLang="ja-JP" sz="2000" b="1" spc="-40" dirty="0">
              <a:solidFill>
                <a:srgbClr val="468ABD"/>
              </a:solidFill>
              <a:latin typeface="Meiryo" charset="-128"/>
              <a:ea typeface="Meiryo" charset="-128"/>
              <a:cs typeface="Meiryo" charset="-128"/>
            </a:endParaRPr>
          </a:p>
          <a:p>
            <a:pPr algn="ctr">
              <a:spcAft>
                <a:spcPts val="400"/>
              </a:spcAft>
            </a:pPr>
            <a:r>
              <a:rPr kumimoji="1" lang="ja-JP" altLang="en-US" sz="2000" b="1" spc="-40" dirty="0">
                <a:solidFill>
                  <a:srgbClr val="468ABD"/>
                </a:solidFill>
                <a:latin typeface="Meiryo" charset="-128"/>
                <a:ea typeface="Meiryo" charset="-128"/>
                <a:cs typeface="Meiryo" charset="-128"/>
              </a:rPr>
              <a:t>お子様も</a:t>
            </a:r>
            <a:endParaRPr kumimoji="1" lang="en-US" altLang="ja-JP" sz="2000" b="1" spc="-40" dirty="0">
              <a:solidFill>
                <a:srgbClr val="468ABD"/>
              </a:solidFill>
              <a:latin typeface="Meiryo" charset="-128"/>
              <a:ea typeface="Meiryo" charset="-128"/>
              <a:cs typeface="Meiryo" charset="-128"/>
            </a:endParaRPr>
          </a:p>
          <a:p>
            <a:pPr algn="ctr">
              <a:spcAft>
                <a:spcPts val="400"/>
              </a:spcAft>
            </a:pPr>
            <a:r>
              <a:rPr kumimoji="1" lang="ja-JP" altLang="en-US" sz="2000" b="1" spc="-40" dirty="0">
                <a:solidFill>
                  <a:srgbClr val="468ABD"/>
                </a:solidFill>
                <a:latin typeface="Meiryo" charset="-128"/>
                <a:ea typeface="Meiryo" charset="-128"/>
                <a:cs typeface="Meiryo" charset="-128"/>
              </a:rPr>
              <a:t>おまかせ下さい</a:t>
            </a:r>
            <a:r>
              <a:rPr kumimoji="1" lang="en-US" altLang="ja-JP" sz="2000" b="1" dirty="0">
                <a:solidFill>
                  <a:srgbClr val="468ABD"/>
                </a:solidFill>
                <a:latin typeface="Meiryo" charset="-128"/>
                <a:ea typeface="Meiryo" charset="-128"/>
                <a:cs typeface="Meiryo" charset="-128"/>
              </a:rPr>
              <a:t>!</a:t>
            </a:r>
            <a:endParaRPr kumimoji="1" lang="ja-JP" altLang="en-US" sz="2000" b="1" dirty="0">
              <a:solidFill>
                <a:srgbClr val="468ABD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38" y="2098150"/>
            <a:ext cx="5245608" cy="2225040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473987" y="6575729"/>
            <a:ext cx="2019085" cy="14630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2766138" y="6575729"/>
            <a:ext cx="2019085" cy="14630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5058287" y="6575729"/>
            <a:ext cx="2019085" cy="14630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19280" y="8770493"/>
            <a:ext cx="2061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pc="-14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カッ</a:t>
            </a:r>
            <a:r>
              <a:rPr kumimoji="1" lang="ja-JP" altLang="en-US" spc="-45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ト</a:t>
            </a:r>
            <a:r>
              <a:rPr kumimoji="1" lang="ja-JP" altLang="en-US" spc="-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・・</a:t>
            </a:r>
            <a:r>
              <a:rPr kumimoji="1" lang="ja-JP" altLang="en-US" spc="-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</a:t>
            </a:r>
            <a:r>
              <a:rPr kumimoji="1" lang="ja-JP" altLang="en-US" spc="-2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￥</a:t>
            </a:r>
            <a:r>
              <a:rPr kumimoji="1" lang="ja-JP" altLang="en-US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０</a:t>
            </a:r>
            <a:r>
              <a:rPr kumimoji="1" lang="en-US" altLang="ja-JP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,000</a:t>
            </a:r>
            <a:endParaRPr kumimoji="1" lang="ja-JP" altLang="en-US" spc="-8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493072" y="8770493"/>
            <a:ext cx="2061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pc="-14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丸刈</a:t>
            </a:r>
            <a:r>
              <a:rPr kumimoji="1" lang="ja-JP" altLang="en-US" spc="-45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り</a:t>
            </a:r>
            <a:r>
              <a:rPr kumimoji="1" lang="ja-JP" altLang="en-US" spc="-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・・</a:t>
            </a:r>
            <a:r>
              <a:rPr kumimoji="1" lang="ja-JP" altLang="en-US" spc="-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</a:t>
            </a:r>
            <a:r>
              <a:rPr kumimoji="1" lang="ja-JP" altLang="en-US" spc="-2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￥</a:t>
            </a:r>
            <a:r>
              <a:rPr kumimoji="1" lang="ja-JP" altLang="en-US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０</a:t>
            </a:r>
            <a:r>
              <a:rPr kumimoji="1" lang="en-US" altLang="ja-JP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,000</a:t>
            </a:r>
            <a:endParaRPr kumimoji="1" lang="ja-JP" altLang="en-US" spc="-8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654335" y="8770493"/>
            <a:ext cx="257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pc="-14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前髪カッ</a:t>
            </a:r>
            <a:r>
              <a:rPr kumimoji="1" lang="ja-JP" altLang="en-US" spc="-45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ト</a:t>
            </a:r>
            <a:r>
              <a:rPr kumimoji="1" lang="ja-JP" altLang="en-US" spc="-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・・</a:t>
            </a:r>
            <a:r>
              <a:rPr kumimoji="1" lang="ja-JP" altLang="en-US" spc="-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</a:t>
            </a:r>
            <a:r>
              <a:rPr kumimoji="1" lang="ja-JP" altLang="en-US" spc="-2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￥</a:t>
            </a:r>
            <a:r>
              <a:rPr kumimoji="1" lang="ja-JP" altLang="en-US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０</a:t>
            </a:r>
            <a:r>
              <a:rPr kumimoji="1" lang="en-US" altLang="ja-JP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,000</a:t>
            </a:r>
            <a:endParaRPr kumimoji="1" lang="ja-JP" altLang="en-US" spc="-8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19280" y="9075631"/>
            <a:ext cx="2110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pc="-14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セッ</a:t>
            </a:r>
            <a:r>
              <a:rPr kumimoji="1" lang="ja-JP" altLang="en-US" spc="-45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ト</a:t>
            </a:r>
            <a:r>
              <a:rPr kumimoji="1" lang="ja-JP" altLang="en-US" spc="-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・・</a:t>
            </a:r>
            <a:r>
              <a:rPr kumimoji="1" lang="ja-JP" altLang="en-US" spc="-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</a:t>
            </a:r>
            <a:r>
              <a:rPr kumimoji="1" lang="ja-JP" altLang="en-US" spc="-2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￥</a:t>
            </a:r>
            <a:r>
              <a:rPr kumimoji="1" lang="ja-JP" altLang="en-US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０</a:t>
            </a:r>
            <a:r>
              <a:rPr kumimoji="1" lang="en-US" altLang="ja-JP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,000</a:t>
            </a:r>
            <a:endParaRPr kumimoji="1" lang="ja-JP" altLang="en-US" spc="-8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493072" y="9075631"/>
            <a:ext cx="2061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pc="-14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パー</a:t>
            </a:r>
            <a:r>
              <a:rPr kumimoji="1" lang="ja-JP" altLang="en-US" spc="-45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マ</a:t>
            </a:r>
            <a:r>
              <a:rPr kumimoji="1" lang="ja-JP" altLang="en-US" spc="-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・・</a:t>
            </a:r>
            <a:r>
              <a:rPr kumimoji="1" lang="ja-JP" altLang="en-US" spc="-6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・</a:t>
            </a:r>
            <a:r>
              <a:rPr kumimoji="1" lang="ja-JP" altLang="en-US" spc="-2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￥</a:t>
            </a:r>
            <a:r>
              <a:rPr kumimoji="1" lang="ja-JP" altLang="en-US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０</a:t>
            </a:r>
            <a:r>
              <a:rPr kumimoji="1" lang="en-US" altLang="ja-JP" spc="-8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,000</a:t>
            </a:r>
            <a:endParaRPr kumimoji="1" lang="ja-JP" altLang="en-US" spc="-8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9108" y="9949302"/>
            <a:ext cx="260840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700" b="1" dirty="0">
                <a:solidFill>
                  <a:srgbClr val="468ABD"/>
                </a:solidFill>
                <a:latin typeface="Meiryo" charset="-128"/>
                <a:ea typeface="Meiryo" charset="-128"/>
                <a:cs typeface="Meiryo" charset="-128"/>
              </a:rPr>
              <a:t>サンプルの店名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74753" y="9952258"/>
            <a:ext cx="2544927" cy="518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200"/>
              </a:spcAft>
            </a:pPr>
            <a:r>
              <a:rPr kumimoji="1" lang="ja-JP" altLang="en-US" sz="900" spc="70" dirty="0"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900" spc="70" dirty="0"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1000" spc="70" dirty="0"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1000" spc="70" dirty="0">
                <a:latin typeface="Meiryo" charset="-128"/>
                <a:ea typeface="Meiryo" charset="-128"/>
                <a:cs typeface="Meiryo" charset="-128"/>
              </a:rPr>
              <a:t>123-456</a:t>
            </a:r>
          </a:p>
          <a:p>
            <a:pPr>
              <a:spcAft>
                <a:spcPts val="200"/>
              </a:spcAft>
            </a:pPr>
            <a:r>
              <a:rPr kumimoji="1" lang="en-US" altLang="ja-JP" sz="1600" spc="70" dirty="0"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600" spc="70" dirty="0"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600" spc="70" dirty="0"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600" spc="70" dirty="0"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487681" y="9941918"/>
            <a:ext cx="18517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spc="-100" dirty="0">
                <a:latin typeface="Meiryo" charset="-128"/>
                <a:ea typeface="Meiryo" charset="-128"/>
                <a:cs typeface="Meiryo" charset="-128"/>
              </a:rPr>
              <a:t>営業時間：</a:t>
            </a:r>
            <a:r>
              <a:rPr kumimoji="1" lang="en-US" altLang="ja-JP" sz="1100" spc="-100" dirty="0"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1100" spc="-100" dirty="0"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100" spc="-100" dirty="0">
                <a:latin typeface="Meiryo" charset="-128"/>
                <a:ea typeface="Meiryo" charset="-128"/>
                <a:cs typeface="Meiryo" charset="-128"/>
              </a:rPr>
              <a:t>00〜00</a:t>
            </a:r>
            <a:r>
              <a:rPr kumimoji="1" lang="ja-JP" altLang="en-US" sz="1100" spc="-100" dirty="0"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100" spc="-100" dirty="0">
                <a:latin typeface="Meiryo" charset="-128"/>
                <a:ea typeface="Meiryo" charset="-128"/>
                <a:cs typeface="Meiryo" charset="-128"/>
              </a:rPr>
              <a:t>00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487681" y="10155466"/>
            <a:ext cx="1217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spc="-100" dirty="0">
                <a:latin typeface="Meiryo" charset="-128"/>
                <a:ea typeface="Meiryo" charset="-128"/>
                <a:cs typeface="Meiryo" charset="-128"/>
              </a:rPr>
              <a:t>定  休  日：○曜日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962124" y="8290863"/>
            <a:ext cx="1674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spc="-140" dirty="0">
                <a:solidFill>
                  <a:srgbClr val="4393D1"/>
                </a:solidFill>
                <a:latin typeface="Meiryo" charset="-128"/>
                <a:ea typeface="Meiryo" charset="-128"/>
                <a:cs typeface="Meiryo" charset="-128"/>
              </a:rPr>
              <a:t>カットメニュー</a:t>
            </a:r>
            <a:endParaRPr kumimoji="1" lang="ja-JP" altLang="en-US" b="1" spc="-80" dirty="0">
              <a:solidFill>
                <a:srgbClr val="4393D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DAA3F2E-5016-4349-A097-09BBD9192CE1}"/>
              </a:ext>
            </a:extLst>
          </p:cNvPr>
          <p:cNvSpPr/>
          <p:nvPr/>
        </p:nvSpPr>
        <p:spPr>
          <a:xfrm rot="10800000">
            <a:off x="0" y="793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0B95A7F-93F3-4139-834E-B17B38DE24F1}"/>
              </a:ext>
            </a:extLst>
          </p:cNvPr>
          <p:cNvSpPr/>
          <p:nvPr/>
        </p:nvSpPr>
        <p:spPr>
          <a:xfrm>
            <a:off x="473986" y="6572749"/>
            <a:ext cx="2019085" cy="146602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4B6BD05-0BBE-4224-AF05-0A31088306D8}"/>
              </a:ext>
            </a:extLst>
          </p:cNvPr>
          <p:cNvSpPr/>
          <p:nvPr/>
        </p:nvSpPr>
        <p:spPr>
          <a:xfrm rot="21209587">
            <a:off x="287736" y="586871"/>
            <a:ext cx="2425538" cy="107085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4B6BD05-0BBE-4224-AF05-0A31088306D8}"/>
              </a:ext>
            </a:extLst>
          </p:cNvPr>
          <p:cNvSpPr/>
          <p:nvPr/>
        </p:nvSpPr>
        <p:spPr>
          <a:xfrm>
            <a:off x="319280" y="9811018"/>
            <a:ext cx="7020190" cy="66880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0B95A7F-93F3-4139-834E-B17B38DE24F1}"/>
              </a:ext>
            </a:extLst>
          </p:cNvPr>
          <p:cNvSpPr/>
          <p:nvPr/>
        </p:nvSpPr>
        <p:spPr>
          <a:xfrm>
            <a:off x="2766136" y="6572749"/>
            <a:ext cx="2019085" cy="146602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0B95A7F-93F3-4139-834E-B17B38DE24F1}"/>
              </a:ext>
            </a:extLst>
          </p:cNvPr>
          <p:cNvSpPr/>
          <p:nvPr/>
        </p:nvSpPr>
        <p:spPr>
          <a:xfrm>
            <a:off x="5058287" y="6572749"/>
            <a:ext cx="2019085" cy="146602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4B6BD05-0BBE-4224-AF05-0A31088306D8}"/>
              </a:ext>
            </a:extLst>
          </p:cNvPr>
          <p:cNvSpPr/>
          <p:nvPr/>
        </p:nvSpPr>
        <p:spPr>
          <a:xfrm>
            <a:off x="319280" y="8265160"/>
            <a:ext cx="7020190" cy="114047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77820C5-DB24-4965-8246-8A6902EECA28}"/>
              </a:ext>
            </a:extLst>
          </p:cNvPr>
          <p:cNvSpPr/>
          <p:nvPr/>
        </p:nvSpPr>
        <p:spPr>
          <a:xfrm>
            <a:off x="319280" y="2096848"/>
            <a:ext cx="6911401" cy="232060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タイトルを変更することが可能です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859136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</TotalTime>
  <Words>334</Words>
  <Application>Microsoft Office PowerPoint</Application>
  <PresentationFormat>ユーザー設定</PresentationFormat>
  <Paragraphs>51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Meiryo</vt:lpstr>
      <vt:lpstr>Yu Gothic</vt:lpstr>
      <vt:lpstr>Yu Gothic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69</cp:revision>
  <dcterms:created xsi:type="dcterms:W3CDTF">2016-11-25T08:55:21Z</dcterms:created>
  <dcterms:modified xsi:type="dcterms:W3CDTF">2017-11-24T09:10:35Z</dcterms:modified>
</cp:coreProperties>
</file>