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480" y="23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2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7232C212-E3BE-4E1E-8D76-13B7645E8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21"/>
            <a:ext cx="4911633" cy="685657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1ED73C0-CCB3-4393-AABF-D7DCEBB610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634" y="1421"/>
            <a:ext cx="4994366" cy="685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9CBE6A62-7283-46FD-B008-229A614F8B34}"/>
              </a:ext>
            </a:extLst>
          </p:cNvPr>
          <p:cNvSpPr/>
          <p:nvPr/>
        </p:nvSpPr>
        <p:spPr>
          <a:xfrm>
            <a:off x="3084846" y="4180617"/>
            <a:ext cx="1455009" cy="1443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7C3FC9A8-DD34-426A-8992-5509D84C2AE9}"/>
              </a:ext>
            </a:extLst>
          </p:cNvPr>
          <p:cNvSpPr/>
          <p:nvPr/>
        </p:nvSpPr>
        <p:spPr>
          <a:xfrm>
            <a:off x="3104834" y="1930953"/>
            <a:ext cx="1455009" cy="2106893"/>
          </a:xfrm>
          <a:prstGeom prst="roundRect">
            <a:avLst/>
          </a:prstGeom>
          <a:solidFill>
            <a:srgbClr val="9DC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93BB29A4-2F3F-458C-8659-C7465A49F05D}"/>
              </a:ext>
            </a:extLst>
          </p:cNvPr>
          <p:cNvSpPr/>
          <p:nvPr/>
        </p:nvSpPr>
        <p:spPr>
          <a:xfrm>
            <a:off x="3116356" y="348155"/>
            <a:ext cx="1455009" cy="1443266"/>
          </a:xfrm>
          <a:prstGeom prst="roundRect">
            <a:avLst/>
          </a:prstGeom>
          <a:solidFill>
            <a:srgbClr val="EBB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25AEEC41-42BA-4A9A-8602-93A7FA730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190" y="541463"/>
            <a:ext cx="1196502" cy="1163266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46AAB233-B398-4ABE-8B30-D6A3DA2F2742}"/>
              </a:ext>
            </a:extLst>
          </p:cNvPr>
          <p:cNvSpPr txBox="1"/>
          <p:nvPr/>
        </p:nvSpPr>
        <p:spPr>
          <a:xfrm>
            <a:off x="3270667" y="2121690"/>
            <a:ext cx="1119326" cy="172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人により頭の形や顔の骨格、髪質は違います。〇〇〇〇〇サロンでは、お客様の個性や世代、ファッションテイストから、お客様に似合うヘアスタイルをご紹介。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プロの美容師が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「あたらしいあなた」をご提案します。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960CD0FF-164D-45C3-ABA3-B7E76F3AE835}"/>
              </a:ext>
            </a:extLst>
          </p:cNvPr>
          <p:cNvSpPr/>
          <p:nvPr/>
        </p:nvSpPr>
        <p:spPr>
          <a:xfrm>
            <a:off x="340344" y="5766928"/>
            <a:ext cx="4194369" cy="789234"/>
          </a:xfrm>
          <a:prstGeom prst="roundRect">
            <a:avLst/>
          </a:prstGeom>
          <a:solidFill>
            <a:srgbClr val="FB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dirty="0"/>
              <a:t>　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BD7903E-5A05-4017-A847-991BE477D1D5}"/>
              </a:ext>
            </a:extLst>
          </p:cNvPr>
          <p:cNvSpPr txBox="1"/>
          <p:nvPr/>
        </p:nvSpPr>
        <p:spPr>
          <a:xfrm>
            <a:off x="573166" y="6061001"/>
            <a:ext cx="170410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26" kern="1400" dirty="0">
                <a:solidFill>
                  <a:srgbClr val="9DCACD"/>
                </a:solidFill>
                <a:latin typeface="+mn-ea"/>
              </a:rPr>
              <a:t>サンプルのサロン名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206A8F2-7CF1-4A61-AC3E-58973C36116B}"/>
              </a:ext>
            </a:extLst>
          </p:cNvPr>
          <p:cNvSpPr txBox="1"/>
          <p:nvPr/>
        </p:nvSpPr>
        <p:spPr>
          <a:xfrm>
            <a:off x="2047508" y="5934526"/>
            <a:ext cx="2472162" cy="483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〒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〇〇県〇〇市〇〇区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営業時間／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～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　定休日／〇曜日・第〇〇曜日</a:t>
            </a:r>
            <a:endParaRPr kumimoji="1" lang="en-US" altLang="ja-JP" sz="706" dirty="0">
              <a:solidFill>
                <a:srgbClr val="9DCACD"/>
              </a:solidFill>
              <a:latin typeface="+mn-ea"/>
            </a:endParaRPr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8E13F680-1D08-43E8-A8A4-A1DB4AD98D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2" y="355437"/>
            <a:ext cx="2588511" cy="5243494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B85529B9-E3A6-43D5-9856-3211757FD3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68" y="3296354"/>
            <a:ext cx="2144710" cy="1587516"/>
          </a:xfrm>
          <a:prstGeom prst="rect">
            <a:avLst/>
          </a:prstGeom>
        </p:spPr>
      </p:pic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348D9C20-C567-4EF8-AAD7-DC49318B0436}"/>
              </a:ext>
            </a:extLst>
          </p:cNvPr>
          <p:cNvSpPr/>
          <p:nvPr/>
        </p:nvSpPr>
        <p:spPr>
          <a:xfrm>
            <a:off x="0" y="4702085"/>
            <a:ext cx="1893969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0F424BF1-8CB0-4D5F-A30D-62999C15944D}"/>
              </a:ext>
            </a:extLst>
          </p:cNvPr>
          <p:cNvSpPr/>
          <p:nvPr/>
        </p:nvSpPr>
        <p:spPr>
          <a:xfrm>
            <a:off x="931712" y="4906755"/>
            <a:ext cx="1345560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B0E9DC54-550F-421E-B5B2-DE3952A1CC92}"/>
              </a:ext>
            </a:extLst>
          </p:cNvPr>
          <p:cNvSpPr txBox="1"/>
          <p:nvPr/>
        </p:nvSpPr>
        <p:spPr>
          <a:xfrm>
            <a:off x="66859" y="4715675"/>
            <a:ext cx="1671317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「あたらしいあなた」を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D85785B7-E46F-42D1-A717-652814E93EFE}"/>
              </a:ext>
            </a:extLst>
          </p:cNvPr>
          <p:cNvSpPr txBox="1"/>
          <p:nvPr/>
        </p:nvSpPr>
        <p:spPr>
          <a:xfrm>
            <a:off x="1102779" y="4914237"/>
            <a:ext cx="115165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ご提案します。</a:t>
            </a: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9168D087-98A7-4163-83F7-4BEAB4F536C8}"/>
              </a:ext>
            </a:extLst>
          </p:cNvPr>
          <p:cNvSpPr/>
          <p:nvPr/>
        </p:nvSpPr>
        <p:spPr>
          <a:xfrm>
            <a:off x="8038754" y="4173335"/>
            <a:ext cx="1455009" cy="1443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69" name="四角形: 角を丸くする 68">
            <a:extLst>
              <a:ext uri="{FF2B5EF4-FFF2-40B4-BE49-F238E27FC236}">
                <a16:creationId xmlns:a16="http://schemas.microsoft.com/office/drawing/2014/main" id="{6085F782-C2F2-4211-92D7-097ABBD2DD1C}"/>
              </a:ext>
            </a:extLst>
          </p:cNvPr>
          <p:cNvSpPr/>
          <p:nvPr/>
        </p:nvSpPr>
        <p:spPr>
          <a:xfrm>
            <a:off x="8058742" y="1923671"/>
            <a:ext cx="1455009" cy="2106893"/>
          </a:xfrm>
          <a:prstGeom prst="roundRect">
            <a:avLst/>
          </a:prstGeom>
          <a:solidFill>
            <a:srgbClr val="9DC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70" name="四角形: 角を丸くする 69">
            <a:extLst>
              <a:ext uri="{FF2B5EF4-FFF2-40B4-BE49-F238E27FC236}">
                <a16:creationId xmlns:a16="http://schemas.microsoft.com/office/drawing/2014/main" id="{E233D397-377A-4BFF-92C9-75DC0D0A9434}"/>
              </a:ext>
            </a:extLst>
          </p:cNvPr>
          <p:cNvSpPr/>
          <p:nvPr/>
        </p:nvSpPr>
        <p:spPr>
          <a:xfrm>
            <a:off x="8070264" y="340873"/>
            <a:ext cx="1455009" cy="1443266"/>
          </a:xfrm>
          <a:prstGeom prst="roundRect">
            <a:avLst/>
          </a:prstGeom>
          <a:solidFill>
            <a:srgbClr val="EBB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pic>
        <p:nvPicPr>
          <p:cNvPr id="71" name="図 70">
            <a:extLst>
              <a:ext uri="{FF2B5EF4-FFF2-40B4-BE49-F238E27FC236}">
                <a16:creationId xmlns:a16="http://schemas.microsoft.com/office/drawing/2014/main" id="{ED298F29-F1E5-419A-ABAF-CE80C7CC5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098" y="534181"/>
            <a:ext cx="1196502" cy="1163266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C84F351-B2D0-47A3-843D-652B3F29E17E}"/>
              </a:ext>
            </a:extLst>
          </p:cNvPr>
          <p:cNvSpPr txBox="1"/>
          <p:nvPr/>
        </p:nvSpPr>
        <p:spPr>
          <a:xfrm>
            <a:off x="8224575" y="2114408"/>
            <a:ext cx="1119326" cy="172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人により頭の形や顔の骨格、髪質は違います。〇〇〇〇〇サロンでは、お客様の個性や世代、ファッションテイストから、お客様に似合うヘアスタイルをご紹介。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プロの美容師が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「あたらしいあなた」をご提案します。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3" name="四角形: 角を丸くする 72">
            <a:extLst>
              <a:ext uri="{FF2B5EF4-FFF2-40B4-BE49-F238E27FC236}">
                <a16:creationId xmlns:a16="http://schemas.microsoft.com/office/drawing/2014/main" id="{85AE3A44-6EE1-4AA2-905C-0F4602884E32}"/>
              </a:ext>
            </a:extLst>
          </p:cNvPr>
          <p:cNvSpPr/>
          <p:nvPr/>
        </p:nvSpPr>
        <p:spPr>
          <a:xfrm>
            <a:off x="5294252" y="5759646"/>
            <a:ext cx="4194369" cy="789234"/>
          </a:xfrm>
          <a:prstGeom prst="roundRect">
            <a:avLst/>
          </a:prstGeom>
          <a:solidFill>
            <a:srgbClr val="FB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dirty="0"/>
              <a:t>　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7649839B-837F-4C20-A199-C1EEBB99D2CA}"/>
              </a:ext>
            </a:extLst>
          </p:cNvPr>
          <p:cNvSpPr txBox="1"/>
          <p:nvPr/>
        </p:nvSpPr>
        <p:spPr>
          <a:xfrm>
            <a:off x="5527074" y="6053719"/>
            <a:ext cx="170410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26" kern="1400" dirty="0">
                <a:solidFill>
                  <a:srgbClr val="9DCACD"/>
                </a:solidFill>
                <a:latin typeface="+mn-ea"/>
              </a:rPr>
              <a:t>サンプルのサロン名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E8E3C73-C46E-45F1-AF95-57D9FDDD7ADA}"/>
              </a:ext>
            </a:extLst>
          </p:cNvPr>
          <p:cNvSpPr txBox="1"/>
          <p:nvPr/>
        </p:nvSpPr>
        <p:spPr>
          <a:xfrm>
            <a:off x="7001416" y="5927244"/>
            <a:ext cx="2472162" cy="483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〒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〇〇県〇〇市〇〇区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営業時間／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～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　定休日／〇曜日・第〇〇曜日</a:t>
            </a:r>
            <a:endParaRPr kumimoji="1" lang="en-US" altLang="ja-JP" sz="706" dirty="0">
              <a:solidFill>
                <a:srgbClr val="9DCACD"/>
              </a:solidFill>
              <a:latin typeface="+mn-ea"/>
            </a:endParaRP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5825A8BC-D451-4D62-8000-0929FB788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700" y="348155"/>
            <a:ext cx="2588511" cy="5243494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D263987A-59EA-4821-B878-510916B0F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576" y="3289072"/>
            <a:ext cx="2144710" cy="1587516"/>
          </a:xfrm>
          <a:prstGeom prst="rect">
            <a:avLst/>
          </a:prstGeom>
        </p:spPr>
      </p:pic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383CD9B3-AEB4-4912-B11C-65DDD39FC5BC}"/>
              </a:ext>
            </a:extLst>
          </p:cNvPr>
          <p:cNvSpPr/>
          <p:nvPr/>
        </p:nvSpPr>
        <p:spPr>
          <a:xfrm>
            <a:off x="4953908" y="4694803"/>
            <a:ext cx="1893969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3A8E23D2-597B-4287-95D7-5E175E02DD84}"/>
              </a:ext>
            </a:extLst>
          </p:cNvPr>
          <p:cNvSpPr/>
          <p:nvPr/>
        </p:nvSpPr>
        <p:spPr>
          <a:xfrm>
            <a:off x="5885620" y="4899473"/>
            <a:ext cx="1345560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A64B3EA6-1050-4AE0-AF19-3776CE3C3682}"/>
              </a:ext>
            </a:extLst>
          </p:cNvPr>
          <p:cNvSpPr txBox="1"/>
          <p:nvPr/>
        </p:nvSpPr>
        <p:spPr>
          <a:xfrm>
            <a:off x="5020767" y="4708393"/>
            <a:ext cx="1671317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「あたらしいあなた」を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ADA704D-B74C-4884-B2E3-75DB2FF37C78}"/>
              </a:ext>
            </a:extLst>
          </p:cNvPr>
          <p:cNvSpPr txBox="1"/>
          <p:nvPr/>
        </p:nvSpPr>
        <p:spPr>
          <a:xfrm>
            <a:off x="6056687" y="4906955"/>
            <a:ext cx="115165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ご提案します。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E57BBA09-25CD-4B76-A042-B0E87031534F}"/>
              </a:ext>
            </a:extLst>
          </p:cNvPr>
          <p:cNvSpPr/>
          <p:nvPr/>
        </p:nvSpPr>
        <p:spPr>
          <a:xfrm>
            <a:off x="3084846" y="4180617"/>
            <a:ext cx="1455009" cy="1443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C130CFA3-CD6E-4688-8454-04B975CE84AB}"/>
              </a:ext>
            </a:extLst>
          </p:cNvPr>
          <p:cNvSpPr/>
          <p:nvPr/>
        </p:nvSpPr>
        <p:spPr>
          <a:xfrm>
            <a:off x="3104834" y="1930953"/>
            <a:ext cx="1455009" cy="2106893"/>
          </a:xfrm>
          <a:prstGeom prst="roundRect">
            <a:avLst/>
          </a:prstGeom>
          <a:solidFill>
            <a:srgbClr val="9DC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E0DB6CCA-4E5A-458C-B2D0-7C4FECDE477A}"/>
              </a:ext>
            </a:extLst>
          </p:cNvPr>
          <p:cNvSpPr/>
          <p:nvPr/>
        </p:nvSpPr>
        <p:spPr>
          <a:xfrm>
            <a:off x="3116356" y="348155"/>
            <a:ext cx="1455009" cy="1443266"/>
          </a:xfrm>
          <a:prstGeom prst="roundRect">
            <a:avLst/>
          </a:prstGeom>
          <a:solidFill>
            <a:srgbClr val="EBB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pic>
        <p:nvPicPr>
          <p:cNvPr id="53" name="図 52">
            <a:extLst>
              <a:ext uri="{FF2B5EF4-FFF2-40B4-BE49-F238E27FC236}">
                <a16:creationId xmlns:a16="http://schemas.microsoft.com/office/drawing/2014/main" id="{A4629ACF-F9A0-4247-9CEA-3BE5D2109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190" y="541463"/>
            <a:ext cx="1196502" cy="1163266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CA7E4C1-6431-4198-A804-D83A005F70C2}"/>
              </a:ext>
            </a:extLst>
          </p:cNvPr>
          <p:cNvSpPr txBox="1"/>
          <p:nvPr/>
        </p:nvSpPr>
        <p:spPr>
          <a:xfrm>
            <a:off x="3270667" y="2121690"/>
            <a:ext cx="1119326" cy="172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人により頭の形や顔の骨格、髪質は違います。〇〇〇〇〇サロンでは、お客様の個性や世代、ファッションテイストから、お客様に似合うヘアスタイルをご紹介。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プロの美容師が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「あたらしいあなた」をご提案します。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ED57450D-7F5F-4AC8-B3DC-6F3C603E8C10}"/>
              </a:ext>
            </a:extLst>
          </p:cNvPr>
          <p:cNvSpPr/>
          <p:nvPr/>
        </p:nvSpPr>
        <p:spPr>
          <a:xfrm>
            <a:off x="340344" y="5766928"/>
            <a:ext cx="4194369" cy="789234"/>
          </a:xfrm>
          <a:prstGeom prst="roundRect">
            <a:avLst/>
          </a:prstGeom>
          <a:solidFill>
            <a:srgbClr val="FB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dirty="0"/>
              <a:t>　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129982B-89DD-4E13-9B04-B90F13462BC0}"/>
              </a:ext>
            </a:extLst>
          </p:cNvPr>
          <p:cNvSpPr txBox="1"/>
          <p:nvPr/>
        </p:nvSpPr>
        <p:spPr>
          <a:xfrm>
            <a:off x="573166" y="6061001"/>
            <a:ext cx="170410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26" kern="1400" dirty="0">
                <a:solidFill>
                  <a:srgbClr val="9DCACD"/>
                </a:solidFill>
                <a:latin typeface="+mn-ea"/>
              </a:rPr>
              <a:t>サンプルのサロン名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65B1B90-0C5C-4901-840D-D2DE7ACFFB5F}"/>
              </a:ext>
            </a:extLst>
          </p:cNvPr>
          <p:cNvSpPr txBox="1"/>
          <p:nvPr/>
        </p:nvSpPr>
        <p:spPr>
          <a:xfrm>
            <a:off x="2047508" y="5934526"/>
            <a:ext cx="2472162" cy="483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〒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〇〇県〇〇市〇〇区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営業時間／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～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　定休日／〇曜日・第〇〇曜日</a:t>
            </a:r>
            <a:endParaRPr kumimoji="1" lang="en-US" altLang="ja-JP" sz="706" dirty="0">
              <a:solidFill>
                <a:srgbClr val="9DCACD"/>
              </a:solidFill>
              <a:latin typeface="+mn-ea"/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9B673CC2-D021-4DE5-A8AF-D100E8C24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92" y="355437"/>
            <a:ext cx="2588511" cy="5243494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43E38821-362D-4B6C-979C-C2A4BD37D5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68" y="3296354"/>
            <a:ext cx="2144710" cy="1587516"/>
          </a:xfrm>
          <a:prstGeom prst="rect">
            <a:avLst/>
          </a:prstGeom>
        </p:spPr>
      </p:pic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B0FEF856-856E-43B7-87A1-DEFE3EE98775}"/>
              </a:ext>
            </a:extLst>
          </p:cNvPr>
          <p:cNvSpPr/>
          <p:nvPr/>
        </p:nvSpPr>
        <p:spPr>
          <a:xfrm>
            <a:off x="0" y="4702085"/>
            <a:ext cx="1893969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96251F59-FEA5-4D51-AC7C-7658BD95CF70}"/>
              </a:ext>
            </a:extLst>
          </p:cNvPr>
          <p:cNvSpPr/>
          <p:nvPr/>
        </p:nvSpPr>
        <p:spPr>
          <a:xfrm>
            <a:off x="931712" y="4906755"/>
            <a:ext cx="1345560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9569B99-031E-4BDB-8A5E-1D94CB68F93F}"/>
              </a:ext>
            </a:extLst>
          </p:cNvPr>
          <p:cNvSpPr txBox="1"/>
          <p:nvPr/>
        </p:nvSpPr>
        <p:spPr>
          <a:xfrm>
            <a:off x="66859" y="4715675"/>
            <a:ext cx="1671317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「あたらしいあなた」を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4DD9961-7963-4C80-AABE-747AE55CB64B}"/>
              </a:ext>
            </a:extLst>
          </p:cNvPr>
          <p:cNvSpPr txBox="1"/>
          <p:nvPr/>
        </p:nvSpPr>
        <p:spPr>
          <a:xfrm>
            <a:off x="1102779" y="4914237"/>
            <a:ext cx="115165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ご提案します。</a:t>
            </a:r>
          </a:p>
        </p:txBody>
      </p:sp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DB16345B-8AC8-49DC-92E2-C8E4DBEE9784}"/>
              </a:ext>
            </a:extLst>
          </p:cNvPr>
          <p:cNvSpPr/>
          <p:nvPr/>
        </p:nvSpPr>
        <p:spPr>
          <a:xfrm>
            <a:off x="8038754" y="4173335"/>
            <a:ext cx="1455009" cy="1443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4D8776BF-5BB5-4FDE-85E4-6EF2712BA07C}"/>
              </a:ext>
            </a:extLst>
          </p:cNvPr>
          <p:cNvSpPr/>
          <p:nvPr/>
        </p:nvSpPr>
        <p:spPr>
          <a:xfrm>
            <a:off x="8058742" y="1923671"/>
            <a:ext cx="1455009" cy="2106893"/>
          </a:xfrm>
          <a:prstGeom prst="roundRect">
            <a:avLst/>
          </a:prstGeom>
          <a:solidFill>
            <a:srgbClr val="9DCA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3BFB8647-1F9C-434E-A16B-8147C18E0F6C}"/>
              </a:ext>
            </a:extLst>
          </p:cNvPr>
          <p:cNvSpPr/>
          <p:nvPr/>
        </p:nvSpPr>
        <p:spPr>
          <a:xfrm>
            <a:off x="8070264" y="340873"/>
            <a:ext cx="1455009" cy="1443266"/>
          </a:xfrm>
          <a:prstGeom prst="roundRect">
            <a:avLst/>
          </a:prstGeom>
          <a:solidFill>
            <a:srgbClr val="EBB3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/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82AC782C-5EC5-48F7-ADE0-C998EAE80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098" y="534181"/>
            <a:ext cx="1196502" cy="1163266"/>
          </a:xfrm>
          <a:prstGeom prst="rect">
            <a:avLst/>
          </a:prstGeom>
        </p:spPr>
      </p:pic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7246E54-936F-4CFE-A389-365B901AE942}"/>
              </a:ext>
            </a:extLst>
          </p:cNvPr>
          <p:cNvSpPr txBox="1"/>
          <p:nvPr/>
        </p:nvSpPr>
        <p:spPr>
          <a:xfrm>
            <a:off x="8224575" y="2114408"/>
            <a:ext cx="1119326" cy="172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人により頭の形や顔の骨格、髪質は違います。〇〇〇〇〇サロンでは、お客様の個性や世代、ファッションテイストから、お客様に似合うヘアスタイルをご紹介。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プロの美容師が</a:t>
            </a:r>
          </a:p>
          <a:p>
            <a:pPr>
              <a:lnSpc>
                <a:spcPct val="15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「あたらしいあなた」をご提案します。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9" name="四角形: 角を丸くする 68">
            <a:extLst>
              <a:ext uri="{FF2B5EF4-FFF2-40B4-BE49-F238E27FC236}">
                <a16:creationId xmlns:a16="http://schemas.microsoft.com/office/drawing/2014/main" id="{9DFF2197-14C8-419E-82E7-274ADFA82B5E}"/>
              </a:ext>
            </a:extLst>
          </p:cNvPr>
          <p:cNvSpPr/>
          <p:nvPr/>
        </p:nvSpPr>
        <p:spPr>
          <a:xfrm>
            <a:off x="5294252" y="5759646"/>
            <a:ext cx="4194369" cy="789234"/>
          </a:xfrm>
          <a:prstGeom prst="roundRect">
            <a:avLst/>
          </a:prstGeom>
          <a:solidFill>
            <a:srgbClr val="FBF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dirty="0"/>
              <a:t>　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AF7A54A-C977-4CDA-A59A-0439E16C392C}"/>
              </a:ext>
            </a:extLst>
          </p:cNvPr>
          <p:cNvSpPr txBox="1"/>
          <p:nvPr/>
        </p:nvSpPr>
        <p:spPr>
          <a:xfrm>
            <a:off x="5527074" y="6053719"/>
            <a:ext cx="170410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26" kern="1400" dirty="0">
                <a:solidFill>
                  <a:srgbClr val="9DCACD"/>
                </a:solidFill>
                <a:latin typeface="+mn-ea"/>
              </a:rPr>
              <a:t>サンプルのサロン名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43E16825-16DB-4D6A-A821-83991A4F3388}"/>
              </a:ext>
            </a:extLst>
          </p:cNvPr>
          <p:cNvSpPr txBox="1"/>
          <p:nvPr/>
        </p:nvSpPr>
        <p:spPr>
          <a:xfrm>
            <a:off x="7001416" y="5927244"/>
            <a:ext cx="2472162" cy="483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〒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〇〇県〇〇市〇〇区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 営業時間／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～</a:t>
            </a:r>
            <a:r>
              <a:rPr kumimoji="1" lang="en-US" altLang="ja-JP" sz="706" dirty="0">
                <a:solidFill>
                  <a:srgbClr val="9DCACD"/>
                </a:solidFill>
                <a:latin typeface="+mn-ea"/>
              </a:rPr>
              <a:t>00:00</a:t>
            </a:r>
            <a:r>
              <a:rPr kumimoji="1" lang="ja-JP" altLang="en-US" sz="706" dirty="0">
                <a:solidFill>
                  <a:srgbClr val="9DCACD"/>
                </a:solidFill>
                <a:latin typeface="+mn-ea"/>
              </a:rPr>
              <a:t>　定休日／〇曜日・第〇〇曜日</a:t>
            </a:r>
            <a:endParaRPr kumimoji="1" lang="en-US" altLang="ja-JP" sz="706" dirty="0">
              <a:solidFill>
                <a:srgbClr val="9DCACD"/>
              </a:solidFill>
              <a:latin typeface="+mn-ea"/>
            </a:endParaRPr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003B8D56-A067-47FE-8D3A-3B4911C1D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700" y="348155"/>
            <a:ext cx="2588511" cy="5243494"/>
          </a:xfrm>
          <a:prstGeom prst="rect">
            <a:avLst/>
          </a:prstGeom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99EF2A8A-8A3F-461E-9761-30342796D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576" y="3289072"/>
            <a:ext cx="2144710" cy="1587516"/>
          </a:xfrm>
          <a:prstGeom prst="rect">
            <a:avLst/>
          </a:prstGeom>
        </p:spPr>
      </p:pic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AE1F8A5-E876-4D18-8485-BE058E8739AC}"/>
              </a:ext>
            </a:extLst>
          </p:cNvPr>
          <p:cNvSpPr/>
          <p:nvPr/>
        </p:nvSpPr>
        <p:spPr>
          <a:xfrm>
            <a:off x="4953908" y="4694803"/>
            <a:ext cx="1893969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B84A32BB-A818-461D-A779-AF398B14F8EE}"/>
              </a:ext>
            </a:extLst>
          </p:cNvPr>
          <p:cNvSpPr/>
          <p:nvPr/>
        </p:nvSpPr>
        <p:spPr>
          <a:xfrm>
            <a:off x="5885620" y="4899473"/>
            <a:ext cx="1345560" cy="2071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F2C035D-02BC-454A-9CEF-633A62E84BE4}"/>
              </a:ext>
            </a:extLst>
          </p:cNvPr>
          <p:cNvSpPr txBox="1"/>
          <p:nvPr/>
        </p:nvSpPr>
        <p:spPr>
          <a:xfrm>
            <a:off x="5020767" y="4708393"/>
            <a:ext cx="1671317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「あたらしいあなた」を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92A59DFC-DC99-41CA-9448-BFE586A1DFCE}"/>
              </a:ext>
            </a:extLst>
          </p:cNvPr>
          <p:cNvSpPr txBox="1"/>
          <p:nvPr/>
        </p:nvSpPr>
        <p:spPr>
          <a:xfrm>
            <a:off x="6056687" y="4906955"/>
            <a:ext cx="1151656" cy="230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898" kern="1400" dirty="0">
                <a:solidFill>
                  <a:srgbClr val="EAAFB3"/>
                </a:solidFill>
                <a:latin typeface="+mn-ea"/>
              </a:rPr>
              <a:t>ご提案します。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091CB8DC-B8D5-48F2-831B-79349D456A2D}"/>
              </a:ext>
            </a:extLst>
          </p:cNvPr>
          <p:cNvSpPr/>
          <p:nvPr/>
        </p:nvSpPr>
        <p:spPr>
          <a:xfrm rot="10800000">
            <a:off x="0" y="509"/>
            <a:ext cx="9906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>
              <a:latin typeface="+mn-ea"/>
            </a:endParaRP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8E4B9C18-6C04-43FA-9F8E-5BECD87C6409}"/>
              </a:ext>
            </a:extLst>
          </p:cNvPr>
          <p:cNvSpPr/>
          <p:nvPr/>
        </p:nvSpPr>
        <p:spPr>
          <a:xfrm>
            <a:off x="340344" y="5781860"/>
            <a:ext cx="4199511" cy="7743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31E9E10-A843-440B-98B8-963216DB53B1}"/>
              </a:ext>
            </a:extLst>
          </p:cNvPr>
          <p:cNvSpPr/>
          <p:nvPr/>
        </p:nvSpPr>
        <p:spPr>
          <a:xfrm>
            <a:off x="3116355" y="357256"/>
            <a:ext cx="1463790" cy="14125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D4719F4E-34D7-4B18-8E8E-0DFC34D479FC}"/>
              </a:ext>
            </a:extLst>
          </p:cNvPr>
          <p:cNvSpPr/>
          <p:nvPr/>
        </p:nvSpPr>
        <p:spPr>
          <a:xfrm>
            <a:off x="3116355" y="1964159"/>
            <a:ext cx="1463790" cy="20553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0DC86A9D-1E3D-48D2-B86F-CF22620AE077}"/>
              </a:ext>
            </a:extLst>
          </p:cNvPr>
          <p:cNvSpPr/>
          <p:nvPr/>
        </p:nvSpPr>
        <p:spPr>
          <a:xfrm>
            <a:off x="3116356" y="4195379"/>
            <a:ext cx="1455009" cy="139837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C1B5D36F-1C77-477F-A8FE-C138C9D92F3E}"/>
              </a:ext>
            </a:extLst>
          </p:cNvPr>
          <p:cNvSpPr/>
          <p:nvPr/>
        </p:nvSpPr>
        <p:spPr>
          <a:xfrm>
            <a:off x="340342" y="338968"/>
            <a:ext cx="2586706" cy="524935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写真を変更することができます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B465025D-D380-4389-89D8-C586B7FC9315}"/>
              </a:ext>
            </a:extLst>
          </p:cNvPr>
          <p:cNvSpPr/>
          <p:nvPr/>
        </p:nvSpPr>
        <p:spPr>
          <a:xfrm>
            <a:off x="5293344" y="5781860"/>
            <a:ext cx="4199511" cy="77430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4199062-559E-411F-A14A-BD59D9C3AF1B}"/>
              </a:ext>
            </a:extLst>
          </p:cNvPr>
          <p:cNvSpPr/>
          <p:nvPr/>
        </p:nvSpPr>
        <p:spPr>
          <a:xfrm>
            <a:off x="8069355" y="357256"/>
            <a:ext cx="1463790" cy="14125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EE3354CE-9DA0-4CE3-A77B-9CC5E42F31D7}"/>
              </a:ext>
            </a:extLst>
          </p:cNvPr>
          <p:cNvSpPr/>
          <p:nvPr/>
        </p:nvSpPr>
        <p:spPr>
          <a:xfrm>
            <a:off x="8069355" y="1964159"/>
            <a:ext cx="1463790" cy="20553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E34A50E4-1893-4D39-98D3-FC71D791A76A}"/>
              </a:ext>
            </a:extLst>
          </p:cNvPr>
          <p:cNvSpPr/>
          <p:nvPr/>
        </p:nvSpPr>
        <p:spPr>
          <a:xfrm>
            <a:off x="8069356" y="4195379"/>
            <a:ext cx="1455009" cy="139837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写真を入れることができます</a:t>
            </a: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464E26C2-0BB2-435A-9695-D13117B09F9E}"/>
              </a:ext>
            </a:extLst>
          </p:cNvPr>
          <p:cNvSpPr/>
          <p:nvPr/>
        </p:nvSpPr>
        <p:spPr>
          <a:xfrm>
            <a:off x="5293342" y="338968"/>
            <a:ext cx="2586706" cy="524935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55" b="1" dirty="0">
                <a:latin typeface="+mn-ea"/>
              </a:rPr>
              <a:t>写真を変更することができます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524</Words>
  <Application>Microsoft Office PowerPoint</Application>
  <PresentationFormat>A4 210 x 297 mm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54</cp:revision>
  <dcterms:created xsi:type="dcterms:W3CDTF">2016-11-25T08:55:21Z</dcterms:created>
  <dcterms:modified xsi:type="dcterms:W3CDTF">2017-09-19T00:58:27Z</dcterms:modified>
</cp:coreProperties>
</file>