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FB3"/>
    <a:srgbClr val="9DCACD"/>
    <a:srgbClr val="FBF6D6"/>
    <a:srgbClr val="EBB3B4"/>
    <a:srgbClr val="B3926E"/>
    <a:srgbClr val="A90000"/>
    <a:srgbClr val="4A2D1A"/>
    <a:srgbClr val="422411"/>
    <a:srgbClr val="000000"/>
    <a:srgbClr val="6D3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819" y="6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6CA4343-BC46-430A-96DB-E23BBFA8FD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"/>
            <a:ext cx="7559675" cy="106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D51F991-BA2D-4687-AAD5-17062581E4FC}"/>
              </a:ext>
            </a:extLst>
          </p:cNvPr>
          <p:cNvSpPr/>
          <p:nvPr/>
        </p:nvSpPr>
        <p:spPr>
          <a:xfrm>
            <a:off x="4809359" y="6517697"/>
            <a:ext cx="2268399" cy="225052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BDD0CD87-A6FF-4FD5-91FD-D7DF511D1600}"/>
              </a:ext>
            </a:extLst>
          </p:cNvPr>
          <p:cNvSpPr/>
          <p:nvPr/>
        </p:nvSpPr>
        <p:spPr>
          <a:xfrm>
            <a:off x="4840521" y="3010410"/>
            <a:ext cx="2268399" cy="3284704"/>
          </a:xfrm>
          <a:prstGeom prst="roundRect">
            <a:avLst/>
          </a:prstGeom>
          <a:solidFill>
            <a:srgbClr val="9DC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55804BE6-6A72-4610-9892-37BC347B6C5E}"/>
              </a:ext>
            </a:extLst>
          </p:cNvPr>
          <p:cNvSpPr/>
          <p:nvPr/>
        </p:nvSpPr>
        <p:spPr>
          <a:xfrm>
            <a:off x="4858485" y="542783"/>
            <a:ext cx="2268399" cy="2250092"/>
          </a:xfrm>
          <a:prstGeom prst="roundRect">
            <a:avLst/>
          </a:prstGeom>
          <a:solidFill>
            <a:srgbClr val="EBB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4B962CED-E3BE-4801-810C-E3C5205BF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24" y="844155"/>
            <a:ext cx="1865380" cy="1813564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F29A377-12EA-4574-B8C9-6586CEFC5920}"/>
              </a:ext>
            </a:extLst>
          </p:cNvPr>
          <p:cNvSpPr txBox="1"/>
          <p:nvPr/>
        </p:nvSpPr>
        <p:spPr>
          <a:xfrm>
            <a:off x="5099060" y="3307774"/>
            <a:ext cx="174506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人により頭の形や顔の骨格、髪質は違います。〇〇〇〇〇サロンでは、お客様の個性や世代、ファッションテイストから、お客様に似合うヘアスタイルをご紹介。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プロの美容師が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「あたらしいあなた」をご提案します。</a:t>
            </a:r>
            <a:endParaRPr kumimoji="1" lang="en-US" altLang="ja-JP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C2FA6AF8-933D-46B2-BB55-A184A1C58968}"/>
              </a:ext>
            </a:extLst>
          </p:cNvPr>
          <p:cNvSpPr/>
          <p:nvPr/>
        </p:nvSpPr>
        <p:spPr>
          <a:xfrm>
            <a:off x="530605" y="8990801"/>
            <a:ext cx="6539138" cy="1230437"/>
          </a:xfrm>
          <a:prstGeom prst="roundRect">
            <a:avLst/>
          </a:prstGeom>
          <a:solidFill>
            <a:srgbClr val="FB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4485420-6286-49E7-B864-168D3E51CBA9}"/>
              </a:ext>
            </a:extLst>
          </p:cNvPr>
          <p:cNvSpPr txBox="1"/>
          <p:nvPr/>
        </p:nvSpPr>
        <p:spPr>
          <a:xfrm>
            <a:off x="893580" y="9449268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rgbClr val="9DCACD"/>
                </a:solidFill>
                <a:latin typeface="+mn-ea"/>
              </a:rPr>
              <a:t>サンプルのサロン名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AF72042-76FE-4260-B507-0480779FE9E9}"/>
              </a:ext>
            </a:extLst>
          </p:cNvPr>
          <p:cNvSpPr txBox="1"/>
          <p:nvPr/>
        </p:nvSpPr>
        <p:spPr>
          <a:xfrm>
            <a:off x="3192121" y="9252091"/>
            <a:ext cx="3854169" cy="690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 営業時間／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　定休日／〇曜日・第〇〇曜日</a:t>
            </a:r>
            <a:endParaRPr kumimoji="1" lang="en-US" altLang="ja-JP" sz="1100" dirty="0">
              <a:solidFill>
                <a:srgbClr val="9DCACD"/>
              </a:solidFill>
              <a:latin typeface="+mn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87D4AAC-38F0-48B8-8BAD-4214C0852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63" y="554136"/>
            <a:ext cx="4035560" cy="8174753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0B2E066B-943D-49EF-B15C-A113347293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17" y="5139107"/>
            <a:ext cx="3343663" cy="2474981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CB96927-FD36-44EB-8146-3813310A2441}"/>
              </a:ext>
            </a:extLst>
          </p:cNvPr>
          <p:cNvSpPr/>
          <p:nvPr/>
        </p:nvSpPr>
        <p:spPr>
          <a:xfrm>
            <a:off x="0" y="7330681"/>
            <a:ext cx="2952750" cy="322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0628EFA-6F82-42BB-88F2-5EDFA3CFEF8E}"/>
              </a:ext>
            </a:extLst>
          </p:cNvPr>
          <p:cNvSpPr/>
          <p:nvPr/>
        </p:nvSpPr>
        <p:spPr>
          <a:xfrm>
            <a:off x="1452563" y="7649768"/>
            <a:ext cx="2097766" cy="322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9A62570-CF7A-4D29-A995-DA796FAAD14F}"/>
              </a:ext>
            </a:extLst>
          </p:cNvPr>
          <p:cNvSpPr txBox="1"/>
          <p:nvPr/>
        </p:nvSpPr>
        <p:spPr>
          <a:xfrm>
            <a:off x="104234" y="7351868"/>
            <a:ext cx="2605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400" kern="1400" dirty="0">
                <a:solidFill>
                  <a:srgbClr val="EAAFB3"/>
                </a:solidFill>
                <a:latin typeface="+mn-ea"/>
              </a:rPr>
              <a:t>「あたらしいあなた」を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65409B9-18D0-42D0-8F3D-D5E197AB9D86}"/>
              </a:ext>
            </a:extLst>
          </p:cNvPr>
          <p:cNvSpPr txBox="1"/>
          <p:nvPr/>
        </p:nvSpPr>
        <p:spPr>
          <a:xfrm>
            <a:off x="1719262" y="7661431"/>
            <a:ext cx="1795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400" kern="1400" dirty="0">
                <a:solidFill>
                  <a:srgbClr val="EAAFB3"/>
                </a:solidFill>
                <a:latin typeface="+mn-ea"/>
              </a:rPr>
              <a:t>ご提案します。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8D3DDD1C-64CA-4519-8718-2013F36BC579}"/>
              </a:ext>
            </a:extLst>
          </p:cNvPr>
          <p:cNvSpPr/>
          <p:nvPr/>
        </p:nvSpPr>
        <p:spPr>
          <a:xfrm>
            <a:off x="4809359" y="6517697"/>
            <a:ext cx="2268399" cy="225052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163E9869-A22B-47D9-9284-9DD60C715608}"/>
              </a:ext>
            </a:extLst>
          </p:cNvPr>
          <p:cNvSpPr/>
          <p:nvPr/>
        </p:nvSpPr>
        <p:spPr>
          <a:xfrm>
            <a:off x="4840521" y="3010410"/>
            <a:ext cx="2268399" cy="3284704"/>
          </a:xfrm>
          <a:prstGeom prst="roundRect">
            <a:avLst/>
          </a:prstGeom>
          <a:solidFill>
            <a:srgbClr val="9DC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FF66D27B-1D6E-44D7-B97E-D8DCA48AC0B6}"/>
              </a:ext>
            </a:extLst>
          </p:cNvPr>
          <p:cNvSpPr/>
          <p:nvPr/>
        </p:nvSpPr>
        <p:spPr>
          <a:xfrm>
            <a:off x="4858485" y="542783"/>
            <a:ext cx="2268399" cy="2250092"/>
          </a:xfrm>
          <a:prstGeom prst="roundRect">
            <a:avLst/>
          </a:prstGeom>
          <a:solidFill>
            <a:srgbClr val="EBB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61D9C1DA-FA10-446B-8DFC-1E95BF7CE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24" y="844155"/>
            <a:ext cx="1865380" cy="1813564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AC5B019-6961-447C-8041-A589E86E0CBC}"/>
              </a:ext>
            </a:extLst>
          </p:cNvPr>
          <p:cNvSpPr txBox="1"/>
          <p:nvPr/>
        </p:nvSpPr>
        <p:spPr>
          <a:xfrm>
            <a:off x="5099060" y="3307774"/>
            <a:ext cx="174506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人により頭の形や顔の骨格、髪質は違います。〇〇〇〇〇サロンでは、お客様の個性や世代、ファッションテイストから、お客様に似合うヘアスタイルをご紹介。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プロの美容師が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「あたらしいあなた」をご提案します。</a:t>
            </a:r>
            <a:endParaRPr kumimoji="1" lang="en-US" altLang="ja-JP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089E7758-064D-4272-BB9F-1941D8C5F66F}"/>
              </a:ext>
            </a:extLst>
          </p:cNvPr>
          <p:cNvSpPr/>
          <p:nvPr/>
        </p:nvSpPr>
        <p:spPr>
          <a:xfrm>
            <a:off x="530605" y="8990801"/>
            <a:ext cx="6539138" cy="1230437"/>
          </a:xfrm>
          <a:prstGeom prst="roundRect">
            <a:avLst/>
          </a:prstGeom>
          <a:solidFill>
            <a:srgbClr val="FB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902FD62-9924-440A-9AA7-082E6269C3F2}"/>
              </a:ext>
            </a:extLst>
          </p:cNvPr>
          <p:cNvSpPr txBox="1"/>
          <p:nvPr/>
        </p:nvSpPr>
        <p:spPr>
          <a:xfrm>
            <a:off x="893580" y="9449268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rgbClr val="9DCACD"/>
                </a:solidFill>
                <a:latin typeface="+mn-ea"/>
              </a:rPr>
              <a:t>サンプルのサロン名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6F4E9F0-0C8A-4F80-A4F6-4BDEBB82270D}"/>
              </a:ext>
            </a:extLst>
          </p:cNvPr>
          <p:cNvSpPr txBox="1"/>
          <p:nvPr/>
        </p:nvSpPr>
        <p:spPr>
          <a:xfrm>
            <a:off x="3192121" y="9252091"/>
            <a:ext cx="3854169" cy="690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 営業時間／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9DCACD"/>
                </a:solidFill>
                <a:latin typeface="+mn-ea"/>
              </a:rPr>
              <a:t>　定休日／〇曜日・第〇〇曜日</a:t>
            </a:r>
            <a:endParaRPr kumimoji="1" lang="en-US" altLang="ja-JP" sz="1100" dirty="0">
              <a:solidFill>
                <a:srgbClr val="9DCACD"/>
              </a:solidFill>
              <a:latin typeface="+mn-ea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3D921F48-79E7-42B8-BA2C-11E8259CC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63" y="554136"/>
            <a:ext cx="4035560" cy="817475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7CD9625D-CED2-47A5-B6D3-FE56CC0F47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17" y="5139107"/>
            <a:ext cx="3343663" cy="2474981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36405E1-FC8C-42A2-A3D7-B8BA17C4A691}"/>
              </a:ext>
            </a:extLst>
          </p:cNvPr>
          <p:cNvSpPr/>
          <p:nvPr/>
        </p:nvSpPr>
        <p:spPr>
          <a:xfrm>
            <a:off x="0" y="7330681"/>
            <a:ext cx="2952750" cy="322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A05B06C-AC05-4C55-A17C-150E142C6167}"/>
              </a:ext>
            </a:extLst>
          </p:cNvPr>
          <p:cNvSpPr/>
          <p:nvPr/>
        </p:nvSpPr>
        <p:spPr>
          <a:xfrm>
            <a:off x="1452563" y="7649768"/>
            <a:ext cx="2097766" cy="322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0C474A7-596B-4BE3-A635-329E5900BC42}"/>
              </a:ext>
            </a:extLst>
          </p:cNvPr>
          <p:cNvSpPr txBox="1"/>
          <p:nvPr/>
        </p:nvSpPr>
        <p:spPr>
          <a:xfrm>
            <a:off x="104234" y="7351868"/>
            <a:ext cx="2605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400" kern="1400" dirty="0">
                <a:solidFill>
                  <a:srgbClr val="EAAFB3"/>
                </a:solidFill>
                <a:latin typeface="+mn-ea"/>
              </a:rPr>
              <a:t>「あたらしいあなた」を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8FA3439-A1DE-4B4C-B747-D64BC04B8413}"/>
              </a:ext>
            </a:extLst>
          </p:cNvPr>
          <p:cNvSpPr txBox="1"/>
          <p:nvPr/>
        </p:nvSpPr>
        <p:spPr>
          <a:xfrm>
            <a:off x="1719262" y="7661431"/>
            <a:ext cx="1795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400" kern="1400" dirty="0">
                <a:solidFill>
                  <a:srgbClr val="EAAFB3"/>
                </a:solidFill>
                <a:latin typeface="+mn-ea"/>
              </a:rPr>
              <a:t>ご提案します。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B1EFE5C-32FD-4878-9D95-05325677A138}"/>
              </a:ext>
            </a:extLst>
          </p:cNvPr>
          <p:cNvSpPr/>
          <p:nvPr/>
        </p:nvSpPr>
        <p:spPr>
          <a:xfrm rot="10800000">
            <a:off x="1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FBB76ED-80AC-4921-B8F4-99A7B835B032}"/>
              </a:ext>
            </a:extLst>
          </p:cNvPr>
          <p:cNvSpPr/>
          <p:nvPr/>
        </p:nvSpPr>
        <p:spPr>
          <a:xfrm>
            <a:off x="530606" y="9014080"/>
            <a:ext cx="6547154" cy="12071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4FD1243-08E4-462C-A41E-17795F6D914D}"/>
              </a:ext>
            </a:extLst>
          </p:cNvPr>
          <p:cNvSpPr/>
          <p:nvPr/>
        </p:nvSpPr>
        <p:spPr>
          <a:xfrm>
            <a:off x="4858485" y="556972"/>
            <a:ext cx="2282089" cy="22022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9308612-74F6-4B7D-A924-3090D898EC11}"/>
              </a:ext>
            </a:extLst>
          </p:cNvPr>
          <p:cNvSpPr/>
          <p:nvPr/>
        </p:nvSpPr>
        <p:spPr>
          <a:xfrm>
            <a:off x="4858485" y="3062177"/>
            <a:ext cx="2282089" cy="320428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9CD8EACB-8EA8-423E-89AD-E67AF72D091C}"/>
              </a:ext>
            </a:extLst>
          </p:cNvPr>
          <p:cNvSpPr/>
          <p:nvPr/>
        </p:nvSpPr>
        <p:spPr>
          <a:xfrm>
            <a:off x="4858485" y="6540711"/>
            <a:ext cx="2268400" cy="21801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9DDE921-7F39-46DC-9288-491C2F929BED}"/>
              </a:ext>
            </a:extLst>
          </p:cNvPr>
          <p:cNvSpPr/>
          <p:nvPr/>
        </p:nvSpPr>
        <p:spPr>
          <a:xfrm>
            <a:off x="530605" y="528459"/>
            <a:ext cx="4032746" cy="818389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写真を変更することができます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333</Words>
  <Application>Microsoft Office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54</cp:revision>
  <dcterms:created xsi:type="dcterms:W3CDTF">2016-11-25T08:55:21Z</dcterms:created>
  <dcterms:modified xsi:type="dcterms:W3CDTF">2017-09-19T00:55:20Z</dcterms:modified>
</cp:coreProperties>
</file>