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00" y="10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EA3CE07-B898-46E1-97CD-AC4AE84EF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0" t="20136" r="16169" b="7968"/>
          <a:stretch/>
        </p:blipFill>
        <p:spPr>
          <a:xfrm>
            <a:off x="0" y="2"/>
            <a:ext cx="4952708" cy="645159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A545213-BDFF-42C9-B2A0-D7E584A0CD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0" t="20136" r="16169" b="7968"/>
          <a:stretch/>
        </p:blipFill>
        <p:spPr>
          <a:xfrm>
            <a:off x="4971831" y="2"/>
            <a:ext cx="4952708" cy="645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FD4844-40D3-4563-A146-28E0CFD0C8ED}"/>
              </a:ext>
            </a:extLst>
          </p:cNvPr>
          <p:cNvSpPr txBox="1"/>
          <p:nvPr/>
        </p:nvSpPr>
        <p:spPr>
          <a:xfrm>
            <a:off x="59605" y="4113489"/>
            <a:ext cx="4531029" cy="1760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8338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7375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00E55C2-02A2-405D-92D7-93DB06E37E05}"/>
              </a:ext>
            </a:extLst>
          </p:cNvPr>
          <p:cNvSpPr txBox="1"/>
          <p:nvPr/>
        </p:nvSpPr>
        <p:spPr>
          <a:xfrm>
            <a:off x="1603530" y="5374898"/>
            <a:ext cx="2952434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 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 </a:t>
            </a:r>
            <a:endParaRPr kumimoji="1" lang="ja-JP" altLang="en-US" sz="1539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AF7437E-27D2-4F94-81E4-4583CB762245}"/>
              </a:ext>
            </a:extLst>
          </p:cNvPr>
          <p:cNvSpPr txBox="1"/>
          <p:nvPr/>
        </p:nvSpPr>
        <p:spPr>
          <a:xfrm>
            <a:off x="2114835" y="4037847"/>
            <a:ext cx="2851489" cy="708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307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カット料金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AE01B1D-39D2-4D8B-8B52-1A33CAF543E7}"/>
              </a:ext>
            </a:extLst>
          </p:cNvPr>
          <p:cNvSpPr txBox="1"/>
          <p:nvPr/>
        </p:nvSpPr>
        <p:spPr>
          <a:xfrm>
            <a:off x="130422" y="6448663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70E9A6F-9BE1-4F24-8263-DBF7FB361767}"/>
              </a:ext>
            </a:extLst>
          </p:cNvPr>
          <p:cNvSpPr txBox="1"/>
          <p:nvPr/>
        </p:nvSpPr>
        <p:spPr>
          <a:xfrm>
            <a:off x="1603528" y="6363049"/>
            <a:ext cx="3247678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  定休日／〇曜日・第〇〇曜日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35A5447-7C19-40EA-BCE9-D0FA6C8048DF}"/>
              </a:ext>
            </a:extLst>
          </p:cNvPr>
          <p:cNvSpPr txBox="1"/>
          <p:nvPr/>
        </p:nvSpPr>
        <p:spPr>
          <a:xfrm>
            <a:off x="5063405" y="4113489"/>
            <a:ext cx="4531029" cy="1760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8338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7375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277C350-5B3C-424E-899B-24BD4ADDCBCC}"/>
              </a:ext>
            </a:extLst>
          </p:cNvPr>
          <p:cNvSpPr txBox="1"/>
          <p:nvPr/>
        </p:nvSpPr>
        <p:spPr>
          <a:xfrm>
            <a:off x="6607330" y="5374898"/>
            <a:ext cx="2952434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 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 </a:t>
            </a:r>
            <a:endParaRPr kumimoji="1" lang="ja-JP" altLang="en-US" sz="1539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61F90C3-4DB7-46D7-9835-7035A88EEB9D}"/>
              </a:ext>
            </a:extLst>
          </p:cNvPr>
          <p:cNvSpPr txBox="1"/>
          <p:nvPr/>
        </p:nvSpPr>
        <p:spPr>
          <a:xfrm>
            <a:off x="7118635" y="4037847"/>
            <a:ext cx="2851489" cy="708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307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カット料金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1AA1992-EEAF-41C6-9E17-44F33B0523C6}"/>
              </a:ext>
            </a:extLst>
          </p:cNvPr>
          <p:cNvSpPr txBox="1"/>
          <p:nvPr/>
        </p:nvSpPr>
        <p:spPr>
          <a:xfrm>
            <a:off x="5134222" y="6448663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B3B6870-BEFE-460C-99DE-3543023D6C39}"/>
              </a:ext>
            </a:extLst>
          </p:cNvPr>
          <p:cNvSpPr txBox="1"/>
          <p:nvPr/>
        </p:nvSpPr>
        <p:spPr>
          <a:xfrm>
            <a:off x="6607328" y="6363049"/>
            <a:ext cx="3247678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  定休日／〇曜日・第〇〇曜日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0464F2D-11DA-4A16-BDFE-DE600FAB33AD}"/>
              </a:ext>
            </a:extLst>
          </p:cNvPr>
          <p:cNvSpPr txBox="1"/>
          <p:nvPr/>
        </p:nvSpPr>
        <p:spPr>
          <a:xfrm>
            <a:off x="59605" y="4113489"/>
            <a:ext cx="4531029" cy="1760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8338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7375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4891FA0-1623-4261-AED3-D32182E83A1D}"/>
              </a:ext>
            </a:extLst>
          </p:cNvPr>
          <p:cNvSpPr txBox="1"/>
          <p:nvPr/>
        </p:nvSpPr>
        <p:spPr>
          <a:xfrm>
            <a:off x="1603530" y="5374898"/>
            <a:ext cx="2952434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 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 </a:t>
            </a:r>
            <a:endParaRPr kumimoji="1" lang="ja-JP" altLang="en-US" sz="1539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2A740D0-0CDD-4C97-A84D-32D348CA9B63}"/>
              </a:ext>
            </a:extLst>
          </p:cNvPr>
          <p:cNvSpPr txBox="1"/>
          <p:nvPr/>
        </p:nvSpPr>
        <p:spPr>
          <a:xfrm>
            <a:off x="2114835" y="4037847"/>
            <a:ext cx="2851489" cy="708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307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カット料金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AF6D1D6-F9A4-46B4-A0E4-E194A49B158E}"/>
              </a:ext>
            </a:extLst>
          </p:cNvPr>
          <p:cNvSpPr txBox="1"/>
          <p:nvPr/>
        </p:nvSpPr>
        <p:spPr>
          <a:xfrm>
            <a:off x="130422" y="6448663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DB6B798D-9F27-434E-BDAC-C20B2C2CCCC9}"/>
              </a:ext>
            </a:extLst>
          </p:cNvPr>
          <p:cNvSpPr txBox="1"/>
          <p:nvPr/>
        </p:nvSpPr>
        <p:spPr>
          <a:xfrm>
            <a:off x="1603528" y="6363049"/>
            <a:ext cx="3247678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  定休日／〇曜日・第〇〇曜日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A9F672F-B701-4863-851D-6E76F5808431}"/>
              </a:ext>
            </a:extLst>
          </p:cNvPr>
          <p:cNvSpPr txBox="1"/>
          <p:nvPr/>
        </p:nvSpPr>
        <p:spPr>
          <a:xfrm>
            <a:off x="5063405" y="4113489"/>
            <a:ext cx="4531029" cy="1760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8338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737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7375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0B39534-4C35-45B6-BAA5-92365938B27A}"/>
              </a:ext>
            </a:extLst>
          </p:cNvPr>
          <p:cNvSpPr txBox="1"/>
          <p:nvPr/>
        </p:nvSpPr>
        <p:spPr>
          <a:xfrm>
            <a:off x="6607330" y="5374898"/>
            <a:ext cx="2952434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28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1796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 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153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1155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) </a:t>
            </a:r>
            <a:endParaRPr kumimoji="1" lang="ja-JP" altLang="en-US" sz="1539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0C69C19C-2659-408E-B77B-0BEAAF5D2F4A}"/>
              </a:ext>
            </a:extLst>
          </p:cNvPr>
          <p:cNvSpPr txBox="1"/>
          <p:nvPr/>
        </p:nvSpPr>
        <p:spPr>
          <a:xfrm>
            <a:off x="7118635" y="4037847"/>
            <a:ext cx="2851489" cy="708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3079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カット料金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57F8F12B-9A1A-42D8-A3F7-8EA3BB3B2383}"/>
              </a:ext>
            </a:extLst>
          </p:cNvPr>
          <p:cNvSpPr txBox="1"/>
          <p:nvPr/>
        </p:nvSpPr>
        <p:spPr>
          <a:xfrm>
            <a:off x="5134222" y="6448663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BEF6F17-6C02-4F00-8304-6498D41211FA}"/>
              </a:ext>
            </a:extLst>
          </p:cNvPr>
          <p:cNvSpPr txBox="1"/>
          <p:nvPr/>
        </p:nvSpPr>
        <p:spPr>
          <a:xfrm>
            <a:off x="6607328" y="6363049"/>
            <a:ext cx="3247678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  定休日／〇曜日・第〇〇曜日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9C66A88-B6B2-46E9-A103-B77568EEDF5A}"/>
              </a:ext>
            </a:extLst>
          </p:cNvPr>
          <p:cNvSpPr/>
          <p:nvPr/>
        </p:nvSpPr>
        <p:spPr>
          <a:xfrm rot="10800000">
            <a:off x="2236" y="510"/>
            <a:ext cx="9903763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>
              <a:latin typeface="+mn-ea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AE392B6-DD38-4804-9027-2AE9E2E12B20}"/>
              </a:ext>
            </a:extLst>
          </p:cNvPr>
          <p:cNvSpPr/>
          <p:nvPr/>
        </p:nvSpPr>
        <p:spPr>
          <a:xfrm>
            <a:off x="477608" y="4569963"/>
            <a:ext cx="4104777" cy="80493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FDC9353-C3AF-4C70-AC5E-7D9418B99B39}"/>
              </a:ext>
            </a:extLst>
          </p:cNvPr>
          <p:cNvSpPr/>
          <p:nvPr/>
        </p:nvSpPr>
        <p:spPr>
          <a:xfrm>
            <a:off x="192515" y="6390887"/>
            <a:ext cx="4429105" cy="3264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AF7D4D17-5E33-44E0-AE53-6DEA54D2BCA7}"/>
              </a:ext>
            </a:extLst>
          </p:cNvPr>
          <p:cNvSpPr/>
          <p:nvPr/>
        </p:nvSpPr>
        <p:spPr>
          <a:xfrm>
            <a:off x="1794382" y="5452287"/>
            <a:ext cx="2788003" cy="2662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9963F99-7D78-4924-889C-FC9EC686597B}"/>
              </a:ext>
            </a:extLst>
          </p:cNvPr>
          <p:cNvSpPr/>
          <p:nvPr/>
        </p:nvSpPr>
        <p:spPr>
          <a:xfrm>
            <a:off x="2551970" y="4222225"/>
            <a:ext cx="2030415" cy="2662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0C587100-4A49-4314-ADDC-23C8BCE34882}"/>
              </a:ext>
            </a:extLst>
          </p:cNvPr>
          <p:cNvSpPr/>
          <p:nvPr/>
        </p:nvSpPr>
        <p:spPr>
          <a:xfrm>
            <a:off x="5516333" y="4569963"/>
            <a:ext cx="4104777" cy="80493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3022F9B2-FB2D-466F-A087-944F2C7FB46D}"/>
              </a:ext>
            </a:extLst>
          </p:cNvPr>
          <p:cNvSpPr/>
          <p:nvPr/>
        </p:nvSpPr>
        <p:spPr>
          <a:xfrm>
            <a:off x="5231240" y="6390887"/>
            <a:ext cx="4429105" cy="3264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5F9564D-F147-4475-B2D5-CDCB8A9058AD}"/>
              </a:ext>
            </a:extLst>
          </p:cNvPr>
          <p:cNvSpPr/>
          <p:nvPr/>
        </p:nvSpPr>
        <p:spPr>
          <a:xfrm>
            <a:off x="6833107" y="5452287"/>
            <a:ext cx="2788003" cy="2662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D60BE91-76C3-4556-994B-39E44CA23508}"/>
              </a:ext>
            </a:extLst>
          </p:cNvPr>
          <p:cNvSpPr/>
          <p:nvPr/>
        </p:nvSpPr>
        <p:spPr>
          <a:xfrm>
            <a:off x="7590695" y="4222225"/>
            <a:ext cx="2030415" cy="2662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</TotalTime>
  <Words>322</Words>
  <Application>Microsoft Office PowerPoint</Application>
  <PresentationFormat>A4 210 x 297 mm</PresentationFormat>
  <Paragraphs>48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51</cp:revision>
  <dcterms:created xsi:type="dcterms:W3CDTF">2016-11-25T08:55:21Z</dcterms:created>
  <dcterms:modified xsi:type="dcterms:W3CDTF">2017-09-14T07:06:33Z</dcterms:modified>
</cp:coreProperties>
</file>