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0" r:id="rId3"/>
    <p:sldId id="257" r:id="rId4"/>
  </p:sldIdLst>
  <p:sldSz cx="3600450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1E2A"/>
    <a:srgbClr val="65BF97"/>
    <a:srgbClr val="951A23"/>
    <a:srgbClr val="EACA21"/>
    <a:srgbClr val="70614F"/>
    <a:srgbClr val="D27168"/>
    <a:srgbClr val="6D5D4A"/>
    <a:srgbClr val="FEF100"/>
    <a:srgbClr val="14A73C"/>
    <a:srgbClr val="14A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585" autoAdjust="0"/>
    <p:restoredTop sz="94660"/>
  </p:normalViewPr>
  <p:slideViewPr>
    <p:cSldViewPr snapToGrid="0" showGuides="1">
      <p:cViewPr>
        <p:scale>
          <a:sx n="200" d="100"/>
          <a:sy n="200" d="100"/>
        </p:scale>
        <p:origin x="1206" y="234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2E4C80F3-D587-4446-9750-C5045A1060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4816358"/>
            <a:ext cx="3600450" cy="51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545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6976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42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506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622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12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608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8092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697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8892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74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343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EA600D71-B129-440B-99A4-528C107A2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959" y="1999"/>
            <a:ext cx="1887491" cy="242116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0BE6D1F2-4555-4359-80E0-34BC649013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" y="1564"/>
            <a:ext cx="1800173" cy="2421161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26FA71D2-5BBD-40DE-871F-E6247B53FD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8563" y="1380530"/>
            <a:ext cx="1223323" cy="116513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E86C4DAA-F4B5-4EF0-A3FE-1D655304C6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4239" y="2513335"/>
            <a:ext cx="832850" cy="45719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ED3F8DFF-624B-4929-9C27-8509ECD1E9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3361" y="1551822"/>
            <a:ext cx="813728" cy="822546"/>
          </a:xfrm>
          <a:prstGeom prst="rect">
            <a:avLst/>
          </a:prstGeom>
        </p:spPr>
      </p:pic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8E692F17-C4E1-46DC-9750-5901D5487F48}"/>
              </a:ext>
            </a:extLst>
          </p:cNvPr>
          <p:cNvSpPr/>
          <p:nvPr/>
        </p:nvSpPr>
        <p:spPr>
          <a:xfrm>
            <a:off x="368536" y="3235763"/>
            <a:ext cx="1215603" cy="8637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9734C2F-A7D6-4CF6-BFE1-6BA992074532}"/>
              </a:ext>
            </a:extLst>
          </p:cNvPr>
          <p:cNvSpPr/>
          <p:nvPr/>
        </p:nvSpPr>
        <p:spPr>
          <a:xfrm>
            <a:off x="2019790" y="3235763"/>
            <a:ext cx="1215603" cy="8637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725EA19-5A1E-40BC-B9B1-1368D74D6A75}"/>
              </a:ext>
            </a:extLst>
          </p:cNvPr>
          <p:cNvSpPr txBox="1"/>
          <p:nvPr/>
        </p:nvSpPr>
        <p:spPr>
          <a:xfrm>
            <a:off x="52" y="2601722"/>
            <a:ext cx="35971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kern="1400" dirty="0">
                <a:solidFill>
                  <a:srgbClr val="EA5550"/>
                </a:solidFill>
                <a:latin typeface="+mn-ea"/>
              </a:rPr>
              <a:t>00%OFF</a:t>
            </a:r>
            <a:endParaRPr kumimoji="1" lang="ja-JP" altLang="en-US" sz="4000" kern="1400" dirty="0">
              <a:solidFill>
                <a:srgbClr val="EA5550"/>
              </a:solidFill>
              <a:latin typeface="+mn-e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47C276A-5F60-4C4F-8C9C-11784C5FA782}"/>
              </a:ext>
            </a:extLst>
          </p:cNvPr>
          <p:cNvSpPr txBox="1"/>
          <p:nvPr/>
        </p:nvSpPr>
        <p:spPr>
          <a:xfrm>
            <a:off x="308462" y="4144719"/>
            <a:ext cx="1272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kern="1400" dirty="0">
                <a:latin typeface="+mn-ea"/>
              </a:rPr>
              <a:t>夏の疲れを残さない。</a:t>
            </a:r>
            <a:endParaRPr kumimoji="1" lang="en-US" altLang="ja-JP" sz="700" kern="1400" dirty="0">
              <a:latin typeface="+mn-ea"/>
            </a:endParaRPr>
          </a:p>
          <a:p>
            <a:r>
              <a:rPr kumimoji="1" lang="ja-JP" altLang="en-US" sz="500" kern="1400" dirty="0">
                <a:latin typeface="+mn-ea"/>
              </a:rPr>
              <a:t>カット＋ヘッドスパを〇</a:t>
            </a:r>
            <a:r>
              <a:rPr kumimoji="1" lang="en-US" altLang="ja-JP" sz="500" kern="1400" dirty="0">
                <a:latin typeface="+mn-ea"/>
              </a:rPr>
              <a:t>%</a:t>
            </a:r>
            <a:r>
              <a:rPr kumimoji="1" lang="ja-JP" altLang="en-US" sz="500" kern="1400" dirty="0">
                <a:latin typeface="+mn-ea"/>
              </a:rPr>
              <a:t>割引で体験できます。この機会をお見逃しなく。</a:t>
            </a:r>
            <a:endParaRPr kumimoji="1" lang="en-US" altLang="ja-JP" sz="500" kern="1400" dirty="0">
              <a:latin typeface="+mn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BFF24DE-BA70-441F-972B-CCB356B3ED48}"/>
              </a:ext>
            </a:extLst>
          </p:cNvPr>
          <p:cNvSpPr txBox="1"/>
          <p:nvPr/>
        </p:nvSpPr>
        <p:spPr>
          <a:xfrm>
            <a:off x="1951718" y="4144719"/>
            <a:ext cx="14097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kern="1400" dirty="0">
                <a:latin typeface="+mn-ea"/>
              </a:rPr>
              <a:t>夏の紫外線ダメージをケア。</a:t>
            </a:r>
            <a:endParaRPr kumimoji="1" lang="en-US" altLang="ja-JP" sz="700" kern="1400" dirty="0">
              <a:latin typeface="+mn-ea"/>
            </a:endParaRPr>
          </a:p>
          <a:p>
            <a:r>
              <a:rPr kumimoji="1" lang="ja-JP" altLang="en-US" sz="500" kern="1400" dirty="0">
                <a:latin typeface="+mn-ea"/>
              </a:rPr>
              <a:t>うるツヤヘアトリートメントを〇％</a:t>
            </a:r>
            <a:r>
              <a:rPr kumimoji="1" lang="en-US" altLang="ja-JP" sz="500" kern="1400" dirty="0">
                <a:latin typeface="+mn-ea"/>
              </a:rPr>
              <a:t>OFF</a:t>
            </a:r>
            <a:r>
              <a:rPr kumimoji="1" lang="ja-JP" altLang="en-US" sz="500" kern="1400" dirty="0" err="1">
                <a:latin typeface="+mn-ea"/>
              </a:rPr>
              <a:t>。</a:t>
            </a:r>
            <a:r>
              <a:rPr kumimoji="1" lang="ja-JP" altLang="en-US" sz="500" kern="1400" dirty="0">
                <a:latin typeface="+mn-ea"/>
              </a:rPr>
              <a:t>髪質に合わせたトリートメントをご用意しています。</a:t>
            </a:r>
            <a:endParaRPr kumimoji="1" lang="en-US" altLang="ja-JP" sz="500" kern="1400" dirty="0">
              <a:latin typeface="+mn-ea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65BF9B3-45B7-471E-ACE2-DD1A34B67676}"/>
              </a:ext>
            </a:extLst>
          </p:cNvPr>
          <p:cNvSpPr txBox="1"/>
          <p:nvPr/>
        </p:nvSpPr>
        <p:spPr>
          <a:xfrm>
            <a:off x="1474640" y="4891827"/>
            <a:ext cx="2125809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400" dirty="0">
                <a:latin typeface="+mn-ea"/>
              </a:rPr>
              <a:t>〒</a:t>
            </a:r>
            <a:r>
              <a:rPr kumimoji="1" lang="en-US" altLang="ja-JP" sz="400" dirty="0">
                <a:latin typeface="+mn-ea"/>
              </a:rPr>
              <a:t>000-0000</a:t>
            </a:r>
            <a:r>
              <a:rPr kumimoji="1" lang="ja-JP" altLang="en-US" sz="400" dirty="0">
                <a:latin typeface="+mn-ea"/>
              </a:rPr>
              <a:t> 〇〇県〇〇市〇〇区</a:t>
            </a:r>
            <a:r>
              <a:rPr kumimoji="1" lang="en-US" altLang="ja-JP" sz="400" dirty="0">
                <a:latin typeface="+mn-ea"/>
              </a:rPr>
              <a:t>000-000</a:t>
            </a:r>
            <a:r>
              <a:rPr kumimoji="1" lang="ja-JP" altLang="en-US" sz="400" dirty="0">
                <a:latin typeface="+mn-ea"/>
              </a:rPr>
              <a:t>　 </a:t>
            </a:r>
            <a:r>
              <a:rPr kumimoji="1" lang="ja-JP" altLang="en-US" sz="500" dirty="0">
                <a:latin typeface="+mn-ea"/>
              </a:rPr>
              <a:t>営業時間：</a:t>
            </a:r>
            <a:r>
              <a:rPr kumimoji="1" lang="en-US" altLang="ja-JP" sz="500" dirty="0">
                <a:latin typeface="+mn-ea"/>
              </a:rPr>
              <a:t>00:00</a:t>
            </a:r>
            <a:r>
              <a:rPr kumimoji="1" lang="ja-JP" altLang="en-US" sz="500" dirty="0">
                <a:latin typeface="+mn-ea"/>
              </a:rPr>
              <a:t>～</a:t>
            </a:r>
            <a:r>
              <a:rPr kumimoji="1" lang="en-US" altLang="ja-JP" sz="500" dirty="0"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700" dirty="0">
                <a:latin typeface="+mn-ea"/>
              </a:rPr>
              <a:t>TEL:0000-000-00000</a:t>
            </a:r>
            <a:r>
              <a:rPr kumimoji="1" lang="ja-JP" altLang="en-US" sz="500" dirty="0">
                <a:latin typeface="+mn-ea"/>
              </a:rPr>
              <a:t>　</a:t>
            </a:r>
            <a:r>
              <a:rPr kumimoji="1" lang="ja-JP" altLang="en-US" sz="400" dirty="0">
                <a:latin typeface="+mn-ea"/>
              </a:rPr>
              <a:t>　　</a:t>
            </a:r>
            <a:r>
              <a:rPr kumimoji="1" lang="ja-JP" altLang="en-US" sz="500" dirty="0">
                <a:latin typeface="+mn-ea"/>
              </a:rPr>
              <a:t>定休日：〇曜日</a:t>
            </a:r>
            <a:endParaRPr kumimoji="1" lang="en-US" altLang="ja-JP" sz="400" dirty="0">
              <a:latin typeface="+mn-e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73032AD-38F2-4A83-9B45-8D9312BC086D}"/>
              </a:ext>
            </a:extLst>
          </p:cNvPr>
          <p:cNvSpPr txBox="1"/>
          <p:nvPr/>
        </p:nvSpPr>
        <p:spPr>
          <a:xfrm>
            <a:off x="187929" y="4934797"/>
            <a:ext cx="26567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kern="1400" dirty="0">
                <a:latin typeface="+mn-ea"/>
              </a:rPr>
              <a:t>サンプルの店名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11998B6A-2A0E-4544-9F12-279B5764DD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7813" y="113634"/>
            <a:ext cx="372512" cy="1121163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0E3BFAC1-1630-4DCE-90FD-78E4DCC783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22155" y="127090"/>
            <a:ext cx="316635" cy="111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6D85210D-40AE-4EE8-BAEC-EBA035EDD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959" y="1999"/>
            <a:ext cx="1887491" cy="2421161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41952A87-58AA-4E60-9FAF-36D25146F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" y="1564"/>
            <a:ext cx="1800173" cy="2421161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49818062-DC8A-4AD6-AFF9-48A7C9740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8563" y="1380530"/>
            <a:ext cx="1223323" cy="116513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63127122-850E-47A3-BB0A-8B1CC0BDB2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4239" y="2513335"/>
            <a:ext cx="832850" cy="45719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BC62AAD0-C013-4232-83F6-E773CBAE7C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3361" y="1551822"/>
            <a:ext cx="813728" cy="822546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4A29C5A-E7F8-4A22-BE1E-990413659F9B}"/>
              </a:ext>
            </a:extLst>
          </p:cNvPr>
          <p:cNvSpPr/>
          <p:nvPr/>
        </p:nvSpPr>
        <p:spPr>
          <a:xfrm>
            <a:off x="368536" y="3235763"/>
            <a:ext cx="1215603" cy="8637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DFC4320-E522-4708-8453-53C46F51ABA1}"/>
              </a:ext>
            </a:extLst>
          </p:cNvPr>
          <p:cNvSpPr/>
          <p:nvPr/>
        </p:nvSpPr>
        <p:spPr>
          <a:xfrm>
            <a:off x="2019790" y="3235763"/>
            <a:ext cx="1215603" cy="8637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F548D50-F9F4-4685-A23C-BEDBE752B892}"/>
              </a:ext>
            </a:extLst>
          </p:cNvPr>
          <p:cNvSpPr txBox="1"/>
          <p:nvPr/>
        </p:nvSpPr>
        <p:spPr>
          <a:xfrm>
            <a:off x="52" y="2601722"/>
            <a:ext cx="35971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kern="1400" dirty="0">
                <a:solidFill>
                  <a:srgbClr val="EA5550"/>
                </a:solidFill>
                <a:latin typeface="+mn-ea"/>
              </a:rPr>
              <a:t>00%OFF</a:t>
            </a:r>
            <a:endParaRPr kumimoji="1" lang="ja-JP" altLang="en-US" sz="4000" kern="1400" dirty="0">
              <a:solidFill>
                <a:srgbClr val="EA5550"/>
              </a:solidFill>
              <a:latin typeface="+mn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ECEF6AD-D552-43C7-91A8-C39C7F1F673E}"/>
              </a:ext>
            </a:extLst>
          </p:cNvPr>
          <p:cNvSpPr txBox="1"/>
          <p:nvPr/>
        </p:nvSpPr>
        <p:spPr>
          <a:xfrm>
            <a:off x="308462" y="4144719"/>
            <a:ext cx="1272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kern="1400" dirty="0">
                <a:latin typeface="+mn-ea"/>
              </a:rPr>
              <a:t>夏の疲れを残さない。</a:t>
            </a:r>
            <a:endParaRPr kumimoji="1" lang="en-US" altLang="ja-JP" sz="700" kern="1400" dirty="0">
              <a:latin typeface="+mn-ea"/>
            </a:endParaRPr>
          </a:p>
          <a:p>
            <a:r>
              <a:rPr kumimoji="1" lang="ja-JP" altLang="en-US" sz="500" kern="1400" dirty="0">
                <a:latin typeface="+mn-ea"/>
              </a:rPr>
              <a:t>カット＋ヘッドスパを〇</a:t>
            </a:r>
            <a:r>
              <a:rPr kumimoji="1" lang="en-US" altLang="ja-JP" sz="500" kern="1400" dirty="0">
                <a:latin typeface="+mn-ea"/>
              </a:rPr>
              <a:t>%</a:t>
            </a:r>
            <a:r>
              <a:rPr kumimoji="1" lang="ja-JP" altLang="en-US" sz="500" kern="1400" dirty="0">
                <a:latin typeface="+mn-ea"/>
              </a:rPr>
              <a:t>割引で体験できます。この機会をお見逃しなく。</a:t>
            </a:r>
            <a:endParaRPr kumimoji="1" lang="en-US" altLang="ja-JP" sz="500" kern="1400" dirty="0">
              <a:latin typeface="+mn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C9D10EA-59E8-421F-9197-6F9639BCA767}"/>
              </a:ext>
            </a:extLst>
          </p:cNvPr>
          <p:cNvSpPr txBox="1"/>
          <p:nvPr/>
        </p:nvSpPr>
        <p:spPr>
          <a:xfrm>
            <a:off x="1951718" y="4144719"/>
            <a:ext cx="14097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kern="1400" dirty="0">
                <a:latin typeface="+mn-ea"/>
              </a:rPr>
              <a:t>夏の紫外線ダメージをケア。</a:t>
            </a:r>
            <a:endParaRPr kumimoji="1" lang="en-US" altLang="ja-JP" sz="700" kern="1400" dirty="0">
              <a:latin typeface="+mn-ea"/>
            </a:endParaRPr>
          </a:p>
          <a:p>
            <a:r>
              <a:rPr kumimoji="1" lang="ja-JP" altLang="en-US" sz="500" kern="1400" dirty="0">
                <a:latin typeface="+mn-ea"/>
              </a:rPr>
              <a:t>うるツヤヘアトリートメントを〇％</a:t>
            </a:r>
            <a:r>
              <a:rPr kumimoji="1" lang="en-US" altLang="ja-JP" sz="500" kern="1400" dirty="0">
                <a:latin typeface="+mn-ea"/>
              </a:rPr>
              <a:t>OFF</a:t>
            </a:r>
            <a:r>
              <a:rPr kumimoji="1" lang="ja-JP" altLang="en-US" sz="500" kern="1400" dirty="0" err="1">
                <a:latin typeface="+mn-ea"/>
              </a:rPr>
              <a:t>。</a:t>
            </a:r>
            <a:r>
              <a:rPr kumimoji="1" lang="ja-JP" altLang="en-US" sz="500" kern="1400" dirty="0">
                <a:latin typeface="+mn-ea"/>
              </a:rPr>
              <a:t>髪質に合わせたトリートメントをご用意しています。</a:t>
            </a:r>
            <a:endParaRPr kumimoji="1" lang="en-US" altLang="ja-JP" sz="500" kern="1400" dirty="0">
              <a:latin typeface="+mn-ea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25E2514-2CE0-4F69-BA5D-4903B25F51B5}"/>
              </a:ext>
            </a:extLst>
          </p:cNvPr>
          <p:cNvSpPr txBox="1"/>
          <p:nvPr/>
        </p:nvSpPr>
        <p:spPr>
          <a:xfrm>
            <a:off x="1474640" y="4891827"/>
            <a:ext cx="2125809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400" dirty="0">
                <a:latin typeface="+mn-ea"/>
              </a:rPr>
              <a:t>〒</a:t>
            </a:r>
            <a:r>
              <a:rPr kumimoji="1" lang="en-US" altLang="ja-JP" sz="400" dirty="0">
                <a:latin typeface="+mn-ea"/>
              </a:rPr>
              <a:t>000-0000</a:t>
            </a:r>
            <a:r>
              <a:rPr kumimoji="1" lang="ja-JP" altLang="en-US" sz="400" dirty="0">
                <a:latin typeface="+mn-ea"/>
              </a:rPr>
              <a:t> 〇〇県〇〇市〇〇区</a:t>
            </a:r>
            <a:r>
              <a:rPr kumimoji="1" lang="en-US" altLang="ja-JP" sz="400" dirty="0">
                <a:latin typeface="+mn-ea"/>
              </a:rPr>
              <a:t>000-000</a:t>
            </a:r>
            <a:r>
              <a:rPr kumimoji="1" lang="ja-JP" altLang="en-US" sz="400" dirty="0">
                <a:latin typeface="+mn-ea"/>
              </a:rPr>
              <a:t>　 </a:t>
            </a:r>
            <a:r>
              <a:rPr kumimoji="1" lang="ja-JP" altLang="en-US" sz="500" dirty="0">
                <a:latin typeface="+mn-ea"/>
              </a:rPr>
              <a:t>営業時間：</a:t>
            </a:r>
            <a:r>
              <a:rPr kumimoji="1" lang="en-US" altLang="ja-JP" sz="500" dirty="0">
                <a:latin typeface="+mn-ea"/>
              </a:rPr>
              <a:t>00:00</a:t>
            </a:r>
            <a:r>
              <a:rPr kumimoji="1" lang="ja-JP" altLang="en-US" sz="500" dirty="0">
                <a:latin typeface="+mn-ea"/>
              </a:rPr>
              <a:t>～</a:t>
            </a:r>
            <a:r>
              <a:rPr kumimoji="1" lang="en-US" altLang="ja-JP" sz="500" dirty="0"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700" dirty="0">
                <a:latin typeface="+mn-ea"/>
              </a:rPr>
              <a:t>TEL:0000-000-00000</a:t>
            </a:r>
            <a:r>
              <a:rPr kumimoji="1" lang="ja-JP" altLang="en-US" sz="500" dirty="0">
                <a:latin typeface="+mn-ea"/>
              </a:rPr>
              <a:t>　</a:t>
            </a:r>
            <a:r>
              <a:rPr kumimoji="1" lang="ja-JP" altLang="en-US" sz="400" dirty="0">
                <a:latin typeface="+mn-ea"/>
              </a:rPr>
              <a:t>　　</a:t>
            </a:r>
            <a:r>
              <a:rPr kumimoji="1" lang="ja-JP" altLang="en-US" sz="500" dirty="0">
                <a:latin typeface="+mn-ea"/>
              </a:rPr>
              <a:t>定休日：〇曜日</a:t>
            </a:r>
            <a:endParaRPr kumimoji="1" lang="en-US" altLang="ja-JP" sz="400" dirty="0">
              <a:latin typeface="+mn-ea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B147EFE-C2D2-4967-A77E-D5975A4262E2}"/>
              </a:ext>
            </a:extLst>
          </p:cNvPr>
          <p:cNvSpPr txBox="1"/>
          <p:nvPr/>
        </p:nvSpPr>
        <p:spPr>
          <a:xfrm>
            <a:off x="187929" y="4934797"/>
            <a:ext cx="26567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kern="1400" dirty="0">
                <a:latin typeface="+mn-ea"/>
              </a:rPr>
              <a:t>サンプルの店名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17A16A7A-54D3-4DDF-B942-3B84BAF63C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7813" y="113634"/>
            <a:ext cx="372512" cy="1121163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63051685-C4BD-46AD-BF9D-8D41D008F0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22155" y="127090"/>
            <a:ext cx="316635" cy="1116510"/>
          </a:xfrm>
          <a:prstGeom prst="rect">
            <a:avLst/>
          </a:prstGeom>
        </p:spPr>
      </p:pic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F1FCD78A-2BB5-461B-B8A3-504B52A06E0E}"/>
              </a:ext>
            </a:extLst>
          </p:cNvPr>
          <p:cNvSpPr/>
          <p:nvPr/>
        </p:nvSpPr>
        <p:spPr>
          <a:xfrm rot="10800000">
            <a:off x="-3228" y="0"/>
            <a:ext cx="3600450" cy="53276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>
              <a:latin typeface="+mn-ea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0E731A8-EEA9-492B-9608-B578D2F9FE29}"/>
              </a:ext>
            </a:extLst>
          </p:cNvPr>
          <p:cNvSpPr/>
          <p:nvPr/>
        </p:nvSpPr>
        <p:spPr>
          <a:xfrm>
            <a:off x="952866" y="1241033"/>
            <a:ext cx="1719773" cy="135133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43" b="1" dirty="0">
                <a:latin typeface="+mn-ea"/>
              </a:rPr>
              <a:t>タイトルを</a:t>
            </a:r>
            <a:endParaRPr kumimoji="1" lang="en-US" altLang="ja-JP" sz="943" b="1" dirty="0">
              <a:latin typeface="+mn-ea"/>
            </a:endParaRPr>
          </a:p>
          <a:p>
            <a:pPr algn="ctr"/>
            <a:r>
              <a:rPr kumimoji="1" lang="ja-JP" altLang="en-US" sz="943" b="1" dirty="0">
                <a:latin typeface="+mn-ea"/>
              </a:rPr>
              <a:t>変更することが可能です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0A1A1A32-0DAE-42F6-B13E-12BA20940E0D}"/>
              </a:ext>
            </a:extLst>
          </p:cNvPr>
          <p:cNvSpPr/>
          <p:nvPr/>
        </p:nvSpPr>
        <p:spPr>
          <a:xfrm>
            <a:off x="767080" y="2697470"/>
            <a:ext cx="2101436" cy="44518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9728E1C4-01FF-4452-AD71-296C12289760}"/>
              </a:ext>
            </a:extLst>
          </p:cNvPr>
          <p:cNvSpPr/>
          <p:nvPr/>
        </p:nvSpPr>
        <p:spPr>
          <a:xfrm>
            <a:off x="365307" y="3257836"/>
            <a:ext cx="1215919" cy="84172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865135C8-D2F7-4897-AA66-1307D87DC52F}"/>
              </a:ext>
            </a:extLst>
          </p:cNvPr>
          <p:cNvSpPr/>
          <p:nvPr/>
        </p:nvSpPr>
        <p:spPr>
          <a:xfrm>
            <a:off x="308463" y="4885121"/>
            <a:ext cx="2978674" cy="36096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D6C5C125-E378-447D-8967-D4D99E6B34F8}"/>
              </a:ext>
            </a:extLst>
          </p:cNvPr>
          <p:cNvSpPr/>
          <p:nvPr/>
        </p:nvSpPr>
        <p:spPr>
          <a:xfrm>
            <a:off x="2016562" y="3257836"/>
            <a:ext cx="1215919" cy="84172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7E7F979-98FE-4477-99C4-EEEF8B07D141}"/>
              </a:ext>
            </a:extLst>
          </p:cNvPr>
          <p:cNvSpPr/>
          <p:nvPr/>
        </p:nvSpPr>
        <p:spPr>
          <a:xfrm>
            <a:off x="308463" y="4214645"/>
            <a:ext cx="2978674" cy="36096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850193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3318" y="504270"/>
            <a:ext cx="2996953" cy="228783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69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69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298</TotalTime>
  <Words>289</Words>
  <Application>Microsoft Office PowerPoint</Application>
  <PresentationFormat>ユーザー設定</PresentationFormat>
  <Paragraphs>39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43</cp:revision>
  <dcterms:created xsi:type="dcterms:W3CDTF">2016-11-25T08:55:21Z</dcterms:created>
  <dcterms:modified xsi:type="dcterms:W3CDTF">2017-07-18T12:12:06Z</dcterms:modified>
</cp:coreProperties>
</file>