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550"/>
    <a:srgbClr val="FEF100"/>
    <a:srgbClr val="65BF97"/>
    <a:srgbClr val="951A23"/>
    <a:srgbClr val="EACA21"/>
    <a:srgbClr val="70614F"/>
    <a:srgbClr val="D27168"/>
    <a:srgbClr val="6D5D4A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080" y="22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34CE761-8BAC-4D93-80FC-67FD6D184A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" y="9616053"/>
            <a:ext cx="7575357" cy="10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5.emf"/><Relationship Id="rId7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2691992" y="9871135"/>
            <a:ext cx="4733208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50" dirty="0">
                <a:latin typeface="+mn-ea"/>
              </a:rPr>
              <a:t>〒</a:t>
            </a:r>
            <a:r>
              <a:rPr kumimoji="1" lang="en-US" altLang="ja-JP" sz="1050" dirty="0">
                <a:latin typeface="+mn-ea"/>
              </a:rPr>
              <a:t>000-0000</a:t>
            </a:r>
            <a:r>
              <a:rPr kumimoji="1" lang="ja-JP" altLang="en-US" sz="1050" dirty="0">
                <a:latin typeface="+mn-ea"/>
              </a:rPr>
              <a:t> 〇〇県〇〇市〇〇区</a:t>
            </a:r>
            <a:r>
              <a:rPr kumimoji="1" lang="en-US" altLang="ja-JP" sz="1050" dirty="0">
                <a:latin typeface="+mn-ea"/>
              </a:rPr>
              <a:t>000-000</a:t>
            </a:r>
            <a:r>
              <a:rPr kumimoji="1" lang="ja-JP" altLang="en-US" sz="1050" dirty="0">
                <a:latin typeface="+mn-ea"/>
              </a:rPr>
              <a:t>　 営業時間：</a:t>
            </a:r>
            <a:r>
              <a:rPr kumimoji="1" lang="en-US" altLang="ja-JP" sz="1050" dirty="0">
                <a:latin typeface="+mn-ea"/>
              </a:rPr>
              <a:t>00:00</a:t>
            </a:r>
            <a:r>
              <a:rPr kumimoji="1" lang="ja-JP" altLang="en-US" sz="1050" dirty="0">
                <a:latin typeface="+mn-ea"/>
              </a:rPr>
              <a:t>～</a:t>
            </a:r>
            <a:r>
              <a:rPr kumimoji="1" lang="en-US" altLang="ja-JP" sz="1050" dirty="0"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latin typeface="+mn-ea"/>
              </a:rPr>
              <a:t>TEL:0000-000-00000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050" dirty="0">
                <a:latin typeface="+mn-ea"/>
              </a:rPr>
              <a:t>　　　　　　  定休日：〇曜日</a:t>
            </a:r>
            <a:endParaRPr kumimoji="1" lang="en-US" altLang="ja-JP" sz="1050" dirty="0"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87A79B-75E9-4592-86BC-E970CB2D5C7C}"/>
              </a:ext>
            </a:extLst>
          </p:cNvPr>
          <p:cNvSpPr txBox="1"/>
          <p:nvPr/>
        </p:nvSpPr>
        <p:spPr>
          <a:xfrm>
            <a:off x="1596018" y="5266017"/>
            <a:ext cx="43676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400" kern="1400" dirty="0">
                <a:solidFill>
                  <a:srgbClr val="EA5550"/>
                </a:solidFill>
                <a:latin typeface="+mn-ea"/>
              </a:rPr>
              <a:t>00%OFF</a:t>
            </a:r>
            <a:endParaRPr kumimoji="1" lang="ja-JP" altLang="en-US" sz="7400" kern="1400" dirty="0">
              <a:solidFill>
                <a:srgbClr val="EA5550"/>
              </a:solidFill>
              <a:latin typeface="+mn-ea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094E698-ECAD-41EA-950A-ECFAAF690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203" y="306641"/>
            <a:ext cx="762300" cy="229432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84A8C4A-EDE4-4C58-A6EF-4E271FA9B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195" y="334091"/>
            <a:ext cx="647955" cy="2284800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910377" y="6497123"/>
            <a:ext cx="2429434" cy="17129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E30B579-57D7-4B8C-9E96-713BF9191720}"/>
              </a:ext>
            </a:extLst>
          </p:cNvPr>
          <p:cNvSpPr/>
          <p:nvPr/>
        </p:nvSpPr>
        <p:spPr>
          <a:xfrm>
            <a:off x="4236560" y="6497123"/>
            <a:ext cx="2429434" cy="17129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5840DE-637E-4E53-91C4-DB514E577F98}"/>
              </a:ext>
            </a:extLst>
          </p:cNvPr>
          <p:cNvSpPr txBox="1"/>
          <p:nvPr/>
        </p:nvSpPr>
        <p:spPr>
          <a:xfrm>
            <a:off x="910378" y="8318566"/>
            <a:ext cx="24294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+mn-ea"/>
              </a:rPr>
              <a:t>夏の疲れを残さない。</a:t>
            </a:r>
            <a:endParaRPr kumimoji="1" lang="en-US" altLang="ja-JP" sz="1400" kern="1400" dirty="0">
              <a:latin typeface="+mn-ea"/>
            </a:endParaRPr>
          </a:p>
          <a:p>
            <a:r>
              <a:rPr kumimoji="1" lang="ja-JP" altLang="en-US" sz="1000" kern="1400" dirty="0">
                <a:latin typeface="+mn-ea"/>
              </a:rPr>
              <a:t>カット＋ヘッドスパを〇</a:t>
            </a:r>
            <a:r>
              <a:rPr kumimoji="1" lang="en-US" altLang="ja-JP" sz="1000" kern="1400" dirty="0">
                <a:latin typeface="+mn-ea"/>
              </a:rPr>
              <a:t>%</a:t>
            </a:r>
            <a:r>
              <a:rPr kumimoji="1" lang="ja-JP" altLang="en-US" sz="1000" kern="1400" dirty="0">
                <a:latin typeface="+mn-ea"/>
              </a:rPr>
              <a:t>割引で体験できます。この機会をお見逃しなく。</a:t>
            </a:r>
            <a:endParaRPr kumimoji="1" lang="en-US" altLang="ja-JP" sz="1000" kern="1400" dirty="0"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816CB8D-29E3-43E5-A258-E9CE7737339B}"/>
              </a:ext>
            </a:extLst>
          </p:cNvPr>
          <p:cNvSpPr txBox="1"/>
          <p:nvPr/>
        </p:nvSpPr>
        <p:spPr>
          <a:xfrm>
            <a:off x="4236560" y="8318566"/>
            <a:ext cx="2429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+mn-ea"/>
              </a:rPr>
              <a:t>夏の紫外線ダメージをケア。</a:t>
            </a:r>
            <a:endParaRPr kumimoji="1" lang="en-US" altLang="ja-JP" sz="1400" kern="1400" dirty="0">
              <a:latin typeface="+mn-ea"/>
            </a:endParaRPr>
          </a:p>
          <a:p>
            <a:r>
              <a:rPr kumimoji="1" lang="ja-JP" altLang="en-US" sz="1000" kern="1400" dirty="0">
                <a:latin typeface="+mn-ea"/>
              </a:rPr>
              <a:t>うるツヤヘアトリートメントを〇％</a:t>
            </a:r>
            <a:r>
              <a:rPr kumimoji="1" lang="en-US" altLang="ja-JP" sz="1000" kern="1400" dirty="0">
                <a:latin typeface="+mn-ea"/>
              </a:rPr>
              <a:t>OFF</a:t>
            </a:r>
            <a:r>
              <a:rPr kumimoji="1" lang="ja-JP" altLang="en-US" sz="1000" kern="1400" dirty="0" err="1">
                <a:latin typeface="+mn-ea"/>
              </a:rPr>
              <a:t>。</a:t>
            </a:r>
            <a:r>
              <a:rPr kumimoji="1" lang="ja-JP" altLang="en-US" sz="1000" kern="1400" dirty="0">
                <a:latin typeface="+mn-ea"/>
              </a:rPr>
              <a:t>髪質に合わせたトリートメントをご用意しています。</a:t>
            </a:r>
            <a:endParaRPr kumimoji="1" lang="en-US" altLang="ja-JP" sz="1000" kern="1400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6875" y="9928075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サンプルの店名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94D72B5-F864-4AC1-BB60-145824975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838" y="1999"/>
            <a:ext cx="3792443" cy="486472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33B3E78-5B8E-4A86-9698-C08D4EFC7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" y="1564"/>
            <a:ext cx="3792443" cy="486472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CFC3A4F-8B8C-4EA3-82B5-C2ECC40F5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7933" y="2709911"/>
            <a:ext cx="2448889" cy="23324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375B009-80FF-4291-8EC6-BAC890F110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1701" y="4990329"/>
            <a:ext cx="1734233" cy="952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EB08B99-D3C1-4CD1-9692-42493F8725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64620" y="3064881"/>
            <a:ext cx="1619888" cy="163744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6373B5B9-21CF-4ED9-B260-D52449A77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781" y="277153"/>
            <a:ext cx="762300" cy="229432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261D4CF-9972-4623-A63A-25214A4BA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773" y="304603"/>
            <a:ext cx="647955" cy="22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788FDAB7-C334-4442-9C56-6827594AA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1999"/>
            <a:ext cx="3792443" cy="486472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C866D9E0-ED8C-4986-AE5A-B3954254B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" y="1564"/>
            <a:ext cx="3792443" cy="486472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ACB0870-2C52-4005-9B4C-E5E341FB7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7933" y="2709911"/>
            <a:ext cx="2448889" cy="23324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9D58E8DE-E671-424E-9F37-8928087C18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701" y="4990329"/>
            <a:ext cx="1734233" cy="952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D6E068E5-E11C-41D3-AF61-CF29865CD1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4620" y="3064881"/>
            <a:ext cx="1619888" cy="1637440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1FD16A7-9FCF-48E1-BB62-9BB34D043529}"/>
              </a:ext>
            </a:extLst>
          </p:cNvPr>
          <p:cNvSpPr txBox="1"/>
          <p:nvPr/>
        </p:nvSpPr>
        <p:spPr>
          <a:xfrm>
            <a:off x="2691992" y="9871135"/>
            <a:ext cx="4733208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50" dirty="0">
                <a:latin typeface="+mn-ea"/>
              </a:rPr>
              <a:t>〒</a:t>
            </a:r>
            <a:r>
              <a:rPr kumimoji="1" lang="en-US" altLang="ja-JP" sz="1050" dirty="0">
                <a:latin typeface="+mn-ea"/>
              </a:rPr>
              <a:t>000-0000</a:t>
            </a:r>
            <a:r>
              <a:rPr kumimoji="1" lang="ja-JP" altLang="en-US" sz="1050" dirty="0">
                <a:latin typeface="+mn-ea"/>
              </a:rPr>
              <a:t> 〇〇県〇〇市〇〇区</a:t>
            </a:r>
            <a:r>
              <a:rPr kumimoji="1" lang="en-US" altLang="ja-JP" sz="1050" dirty="0">
                <a:latin typeface="+mn-ea"/>
              </a:rPr>
              <a:t>000-000</a:t>
            </a:r>
            <a:r>
              <a:rPr kumimoji="1" lang="ja-JP" altLang="en-US" sz="1050" dirty="0">
                <a:latin typeface="+mn-ea"/>
              </a:rPr>
              <a:t>　 営業時間：</a:t>
            </a:r>
            <a:r>
              <a:rPr kumimoji="1" lang="en-US" altLang="ja-JP" sz="1050" dirty="0">
                <a:latin typeface="+mn-ea"/>
              </a:rPr>
              <a:t>00:00</a:t>
            </a:r>
            <a:r>
              <a:rPr kumimoji="1" lang="ja-JP" altLang="en-US" sz="1050" dirty="0">
                <a:latin typeface="+mn-ea"/>
              </a:rPr>
              <a:t>～</a:t>
            </a:r>
            <a:r>
              <a:rPr kumimoji="1" lang="en-US" altLang="ja-JP" sz="1050" dirty="0"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latin typeface="+mn-ea"/>
              </a:rPr>
              <a:t>TEL:0000-000-00000</a:t>
            </a:r>
            <a:r>
              <a:rPr kumimoji="1" lang="ja-JP" altLang="en-US" sz="1100" dirty="0">
                <a:latin typeface="+mn-ea"/>
              </a:rPr>
              <a:t>　</a:t>
            </a:r>
            <a:r>
              <a:rPr kumimoji="1" lang="ja-JP" altLang="en-US" sz="1050" dirty="0">
                <a:latin typeface="+mn-ea"/>
              </a:rPr>
              <a:t>　　　　　　  定休日：〇曜日</a:t>
            </a:r>
            <a:endParaRPr kumimoji="1" lang="en-US" altLang="ja-JP" sz="1050" dirty="0">
              <a:latin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635CAB4-B31A-4FB8-A258-3A91B7C860AD}"/>
              </a:ext>
            </a:extLst>
          </p:cNvPr>
          <p:cNvSpPr txBox="1"/>
          <p:nvPr/>
        </p:nvSpPr>
        <p:spPr>
          <a:xfrm>
            <a:off x="1596018" y="5266017"/>
            <a:ext cx="43676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400" kern="1400" dirty="0">
                <a:solidFill>
                  <a:srgbClr val="EA5550"/>
                </a:solidFill>
                <a:latin typeface="+mn-ea"/>
              </a:rPr>
              <a:t>00%OFF</a:t>
            </a:r>
            <a:endParaRPr kumimoji="1" lang="ja-JP" altLang="en-US" sz="7400" kern="1400" dirty="0">
              <a:solidFill>
                <a:srgbClr val="EA5550"/>
              </a:solidFill>
              <a:latin typeface="+mn-ea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1349FB40-3F20-4CAE-8588-FB27DD343A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6203" y="306641"/>
            <a:ext cx="762300" cy="229432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0E90373F-3B81-4E12-AB07-037880772B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9195" y="334091"/>
            <a:ext cx="647955" cy="2284800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400FC23-6A9C-4418-88AE-11E3C24FD934}"/>
              </a:ext>
            </a:extLst>
          </p:cNvPr>
          <p:cNvSpPr/>
          <p:nvPr/>
        </p:nvSpPr>
        <p:spPr>
          <a:xfrm>
            <a:off x="910377" y="6497123"/>
            <a:ext cx="2429434" cy="17129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7E190E4-B519-4375-90EF-DDF4B0CD0849}"/>
              </a:ext>
            </a:extLst>
          </p:cNvPr>
          <p:cNvSpPr/>
          <p:nvPr/>
        </p:nvSpPr>
        <p:spPr>
          <a:xfrm>
            <a:off x="4236560" y="6497123"/>
            <a:ext cx="2429434" cy="17129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24C207F-FE99-41E1-9177-39106D212805}"/>
              </a:ext>
            </a:extLst>
          </p:cNvPr>
          <p:cNvSpPr txBox="1"/>
          <p:nvPr/>
        </p:nvSpPr>
        <p:spPr>
          <a:xfrm>
            <a:off x="910378" y="8318566"/>
            <a:ext cx="24294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+mn-ea"/>
              </a:rPr>
              <a:t>夏の疲れを残さない。</a:t>
            </a:r>
            <a:endParaRPr kumimoji="1" lang="en-US" altLang="ja-JP" sz="1400" kern="1400" dirty="0">
              <a:latin typeface="+mn-ea"/>
            </a:endParaRPr>
          </a:p>
          <a:p>
            <a:r>
              <a:rPr kumimoji="1" lang="ja-JP" altLang="en-US" sz="1000" kern="1400" dirty="0">
                <a:latin typeface="+mn-ea"/>
              </a:rPr>
              <a:t>カット＋ヘッドスパを〇</a:t>
            </a:r>
            <a:r>
              <a:rPr kumimoji="1" lang="en-US" altLang="ja-JP" sz="1000" kern="1400" dirty="0">
                <a:latin typeface="+mn-ea"/>
              </a:rPr>
              <a:t>%</a:t>
            </a:r>
            <a:r>
              <a:rPr kumimoji="1" lang="ja-JP" altLang="en-US" sz="1000" kern="1400" dirty="0">
                <a:latin typeface="+mn-ea"/>
              </a:rPr>
              <a:t>割引で体験できます。この機会をお見逃しなく。</a:t>
            </a:r>
            <a:endParaRPr kumimoji="1" lang="en-US" altLang="ja-JP" sz="1000" kern="1400" dirty="0">
              <a:latin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FB10E20-8F57-43FD-8D1E-8AE4A0A818E6}"/>
              </a:ext>
            </a:extLst>
          </p:cNvPr>
          <p:cNvSpPr txBox="1"/>
          <p:nvPr/>
        </p:nvSpPr>
        <p:spPr>
          <a:xfrm>
            <a:off x="4236560" y="8318566"/>
            <a:ext cx="2429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kern="1400" dirty="0">
                <a:latin typeface="+mn-ea"/>
              </a:rPr>
              <a:t>夏の紫外線ダメージをケア。</a:t>
            </a:r>
            <a:endParaRPr kumimoji="1" lang="en-US" altLang="ja-JP" sz="1400" kern="1400" dirty="0">
              <a:latin typeface="+mn-ea"/>
            </a:endParaRPr>
          </a:p>
          <a:p>
            <a:r>
              <a:rPr kumimoji="1" lang="ja-JP" altLang="en-US" sz="1000" kern="1400" dirty="0">
                <a:latin typeface="+mn-ea"/>
              </a:rPr>
              <a:t>うるツヤヘアトリートメントを〇％</a:t>
            </a:r>
            <a:r>
              <a:rPr kumimoji="1" lang="en-US" altLang="ja-JP" sz="1000" kern="1400" dirty="0">
                <a:latin typeface="+mn-ea"/>
              </a:rPr>
              <a:t>OFF</a:t>
            </a:r>
            <a:r>
              <a:rPr kumimoji="1" lang="ja-JP" altLang="en-US" sz="1000" kern="1400" dirty="0" err="1">
                <a:latin typeface="+mn-ea"/>
              </a:rPr>
              <a:t>。</a:t>
            </a:r>
            <a:r>
              <a:rPr kumimoji="1" lang="ja-JP" altLang="en-US" sz="1000" kern="1400" dirty="0">
                <a:latin typeface="+mn-ea"/>
              </a:rPr>
              <a:t>髪質に合わせたトリートメントをご用意しています。</a:t>
            </a:r>
            <a:endParaRPr kumimoji="1" lang="en-US" altLang="ja-JP" sz="1000" kern="1400" dirty="0"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853C058-62FF-4F8F-9B00-01B87D040648}"/>
              </a:ext>
            </a:extLst>
          </p:cNvPr>
          <p:cNvSpPr txBox="1"/>
          <p:nvPr/>
        </p:nvSpPr>
        <p:spPr>
          <a:xfrm>
            <a:off x="476875" y="9928075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サンプルの店名</a:t>
            </a: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35638" y="8391293"/>
            <a:ext cx="2404173" cy="958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10377" y="6517219"/>
            <a:ext cx="5755617" cy="177522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43769" y="9906991"/>
            <a:ext cx="6745924" cy="5089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1665228" y="5346700"/>
            <a:ext cx="4224584" cy="7973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C5FFCF8-2058-4C6C-B96C-B28A0E954C5E}"/>
              </a:ext>
            </a:extLst>
          </p:cNvPr>
          <p:cNvSpPr/>
          <p:nvPr/>
        </p:nvSpPr>
        <p:spPr>
          <a:xfrm>
            <a:off x="4275450" y="8391293"/>
            <a:ext cx="2404173" cy="958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可能です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CD3DA60-D9EF-4C05-8BE4-52D6E3A6E963}"/>
              </a:ext>
            </a:extLst>
          </p:cNvPr>
          <p:cNvSpPr/>
          <p:nvPr/>
        </p:nvSpPr>
        <p:spPr>
          <a:xfrm>
            <a:off x="2563905" y="353681"/>
            <a:ext cx="1030941" cy="22831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3DD1F67-F86C-43AA-BAD9-1F61821BE98B}"/>
              </a:ext>
            </a:extLst>
          </p:cNvPr>
          <p:cNvSpPr/>
          <p:nvPr/>
        </p:nvSpPr>
        <p:spPr>
          <a:xfrm>
            <a:off x="3914866" y="353681"/>
            <a:ext cx="1030941" cy="22831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305</Words>
  <Application>Microsoft Office PowerPoint</Application>
  <PresentationFormat>ユーザー設定</PresentationFormat>
  <Paragraphs>44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46</cp:revision>
  <dcterms:created xsi:type="dcterms:W3CDTF">2016-11-25T08:55:21Z</dcterms:created>
  <dcterms:modified xsi:type="dcterms:W3CDTF">2017-07-18T11:59:57Z</dcterms:modified>
</cp:coreProperties>
</file>