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60" r:id="rId3"/>
    <p:sldId id="257" r:id="rId4"/>
  </p:sldIdLst>
  <p:sldSz cx="3600450" cy="53276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78" userDrawn="1">
          <p15:clr>
            <a:srgbClr val="A4A3A4"/>
          </p15:clr>
        </p15:guide>
        <p15:guide id="2" pos="113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1E2A"/>
    <a:srgbClr val="65BF97"/>
    <a:srgbClr val="951A23"/>
    <a:srgbClr val="EACA21"/>
    <a:srgbClr val="70614F"/>
    <a:srgbClr val="D27168"/>
    <a:srgbClr val="6D5D4A"/>
    <a:srgbClr val="FEF100"/>
    <a:srgbClr val="14A73C"/>
    <a:srgbClr val="14A8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585" autoAdjust="0"/>
    <p:restoredTop sz="94660"/>
  </p:normalViewPr>
  <p:slideViewPr>
    <p:cSldViewPr snapToGrid="0" showGuides="1">
      <p:cViewPr varScale="1">
        <p:scale>
          <a:sx n="205" d="100"/>
          <a:sy n="205" d="100"/>
        </p:scale>
        <p:origin x="1158" y="180"/>
      </p:cViewPr>
      <p:guideLst>
        <p:guide orient="horz" pos="1678"/>
        <p:guide pos="11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0034" y="871910"/>
            <a:ext cx="3060383" cy="1854811"/>
          </a:xfrm>
        </p:spPr>
        <p:txBody>
          <a:bodyPr anchor="b"/>
          <a:lstStyle>
            <a:lvl1pPr algn="ctr">
              <a:defRPr sz="236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0056" y="2798250"/>
            <a:ext cx="2700338" cy="1286282"/>
          </a:xfrm>
        </p:spPr>
        <p:txBody>
          <a:bodyPr/>
          <a:lstStyle>
            <a:lvl1pPr marL="0" indent="0" algn="ctr">
              <a:buNone/>
              <a:defRPr sz="945"/>
            </a:lvl1pPr>
            <a:lvl2pPr marL="180045" indent="0" algn="ctr">
              <a:buNone/>
              <a:defRPr sz="788"/>
            </a:lvl2pPr>
            <a:lvl3pPr marL="360091" indent="0" algn="ctr">
              <a:buNone/>
              <a:defRPr sz="709"/>
            </a:lvl3pPr>
            <a:lvl4pPr marL="540136" indent="0" algn="ctr">
              <a:buNone/>
              <a:defRPr sz="630"/>
            </a:lvl4pPr>
            <a:lvl5pPr marL="720181" indent="0" algn="ctr">
              <a:buNone/>
              <a:defRPr sz="630"/>
            </a:lvl5pPr>
            <a:lvl6pPr marL="900227" indent="0" algn="ctr">
              <a:buNone/>
              <a:defRPr sz="630"/>
            </a:lvl6pPr>
            <a:lvl7pPr marL="1080272" indent="0" algn="ctr">
              <a:buNone/>
              <a:defRPr sz="630"/>
            </a:lvl7pPr>
            <a:lvl8pPr marL="1260318" indent="0" algn="ctr">
              <a:buNone/>
              <a:defRPr sz="630"/>
            </a:lvl8pPr>
            <a:lvl9pPr marL="1440363" indent="0" algn="ctr">
              <a:buNone/>
              <a:defRPr sz="63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28CC97F5-E24A-4866-8C05-99BD98D8FF1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86359" y="-145167"/>
            <a:ext cx="3815079" cy="5243749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AEC3A421-569C-44CA-9520-2E5488D7856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73094" y="499626"/>
            <a:ext cx="2296172" cy="2298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545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6976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76572" y="283648"/>
            <a:ext cx="776347" cy="451493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531" y="283648"/>
            <a:ext cx="2284035" cy="45149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2422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2506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656" y="1328214"/>
            <a:ext cx="3105388" cy="2216154"/>
          </a:xfrm>
        </p:spPr>
        <p:txBody>
          <a:bodyPr anchor="b"/>
          <a:lstStyle>
            <a:lvl1pPr>
              <a:defRPr sz="236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656" y="3565334"/>
            <a:ext cx="3105388" cy="1165423"/>
          </a:xfrm>
        </p:spPr>
        <p:txBody>
          <a:bodyPr/>
          <a:lstStyle>
            <a:lvl1pPr marL="0" indent="0">
              <a:buNone/>
              <a:defRPr sz="945">
                <a:solidFill>
                  <a:schemeClr val="tx1"/>
                </a:solidFill>
              </a:defRPr>
            </a:lvl1pPr>
            <a:lvl2pPr marL="18004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2pPr>
            <a:lvl3pPr marL="360091" indent="0">
              <a:buNone/>
              <a:defRPr sz="709">
                <a:solidFill>
                  <a:schemeClr val="tx1">
                    <a:tint val="75000"/>
                  </a:schemeClr>
                </a:solidFill>
              </a:defRPr>
            </a:lvl3pPr>
            <a:lvl4pPr marL="540136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4pPr>
            <a:lvl5pPr marL="720181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5pPr>
            <a:lvl6pPr marL="900227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6pPr>
            <a:lvl7pPr marL="1080272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7pPr>
            <a:lvl8pPr marL="1260318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8pPr>
            <a:lvl9pPr marL="1440363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5622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7531" y="1418240"/>
            <a:ext cx="1530191" cy="338034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2728" y="1418240"/>
            <a:ext cx="1530191" cy="338034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5129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283649"/>
            <a:ext cx="3105388" cy="102976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000" y="1306014"/>
            <a:ext cx="1523159" cy="640058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8000" y="1946072"/>
            <a:ext cx="1523159" cy="28623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22728" y="1306014"/>
            <a:ext cx="1530660" cy="640058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22728" y="1946072"/>
            <a:ext cx="1530660" cy="28623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8608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8092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0697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0660" y="767084"/>
            <a:ext cx="1822728" cy="3786085"/>
          </a:xfrm>
        </p:spPr>
        <p:txBody>
          <a:bodyPr/>
          <a:lstStyle>
            <a:lvl1pPr>
              <a:defRPr sz="1260"/>
            </a:lvl1pPr>
            <a:lvl2pPr>
              <a:defRPr sz="1103"/>
            </a:lvl2pPr>
            <a:lvl3pPr>
              <a:defRPr sz="945"/>
            </a:lvl3pPr>
            <a:lvl4pPr>
              <a:defRPr sz="788"/>
            </a:lvl4pPr>
            <a:lvl5pPr>
              <a:defRPr sz="788"/>
            </a:lvl5pPr>
            <a:lvl6pPr>
              <a:defRPr sz="788"/>
            </a:lvl6pPr>
            <a:lvl7pPr>
              <a:defRPr sz="788"/>
            </a:lvl7pPr>
            <a:lvl8pPr>
              <a:defRPr sz="788"/>
            </a:lvl8pPr>
            <a:lvl9pPr>
              <a:defRPr sz="78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8892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0660" y="767084"/>
            <a:ext cx="1822728" cy="3786085"/>
          </a:xfrm>
        </p:spPr>
        <p:txBody>
          <a:bodyPr anchor="t"/>
          <a:lstStyle>
            <a:lvl1pPr marL="0" indent="0">
              <a:buNone/>
              <a:defRPr sz="1260"/>
            </a:lvl1pPr>
            <a:lvl2pPr marL="180045" indent="0">
              <a:buNone/>
              <a:defRPr sz="1103"/>
            </a:lvl2pPr>
            <a:lvl3pPr marL="360091" indent="0">
              <a:buNone/>
              <a:defRPr sz="945"/>
            </a:lvl3pPr>
            <a:lvl4pPr marL="540136" indent="0">
              <a:buNone/>
              <a:defRPr sz="788"/>
            </a:lvl4pPr>
            <a:lvl5pPr marL="720181" indent="0">
              <a:buNone/>
              <a:defRPr sz="788"/>
            </a:lvl5pPr>
            <a:lvl6pPr marL="900227" indent="0">
              <a:buNone/>
              <a:defRPr sz="788"/>
            </a:lvl6pPr>
            <a:lvl7pPr marL="1080272" indent="0">
              <a:buNone/>
              <a:defRPr sz="788"/>
            </a:lvl7pPr>
            <a:lvl8pPr marL="1260318" indent="0">
              <a:buNone/>
              <a:defRPr sz="788"/>
            </a:lvl8pPr>
            <a:lvl9pPr marL="1440363" indent="0">
              <a:buNone/>
              <a:defRPr sz="788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274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2017/7/18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0343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360091" rtl="0" eaLnBrk="1" latinLnBrk="0" hangingPunct="1">
        <a:lnSpc>
          <a:spcPct val="90000"/>
        </a:lnSpc>
        <a:spcBef>
          <a:spcPct val="0"/>
        </a:spcBef>
        <a:buNone/>
        <a:defRPr kumimoji="1" sz="17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023" indent="-90023" algn="l" defTabSz="360091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kumimoji="1" sz="1103" kern="1200">
          <a:solidFill>
            <a:schemeClr val="tx1"/>
          </a:solidFill>
          <a:latin typeface="+mn-lt"/>
          <a:ea typeface="+mn-ea"/>
          <a:cs typeface="+mn-cs"/>
        </a:defRPr>
      </a:lvl1pPr>
      <a:lvl2pPr marL="270068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50113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88" kern="1200">
          <a:solidFill>
            <a:schemeClr val="tx1"/>
          </a:solidFill>
          <a:latin typeface="+mn-lt"/>
          <a:ea typeface="+mn-ea"/>
          <a:cs typeface="+mn-cs"/>
        </a:defRPr>
      </a:lvl3pPr>
      <a:lvl4pPr marL="63015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810204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9024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170295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350340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530386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1pPr>
      <a:lvl2pPr marL="180045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2pPr>
      <a:lvl3pPr marL="36009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3pPr>
      <a:lvl4pPr marL="540136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72018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00227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080272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260318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440363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image" Target="../media/image4.emf"/><Relationship Id="rId7" Type="http://schemas.openxmlformats.org/officeDocument/2006/relationships/image" Target="../media/image8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11" Type="http://schemas.openxmlformats.org/officeDocument/2006/relationships/image" Target="../media/image12.emf"/><Relationship Id="rId5" Type="http://schemas.openxmlformats.org/officeDocument/2006/relationships/image" Target="../media/image6.emf"/><Relationship Id="rId10" Type="http://schemas.openxmlformats.org/officeDocument/2006/relationships/image" Target="../media/image11.emf"/><Relationship Id="rId4" Type="http://schemas.openxmlformats.org/officeDocument/2006/relationships/image" Target="../media/image5.emf"/><Relationship Id="rId9" Type="http://schemas.openxmlformats.org/officeDocument/2006/relationships/image" Target="../media/image10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image" Target="../media/image4.emf"/><Relationship Id="rId7" Type="http://schemas.openxmlformats.org/officeDocument/2006/relationships/image" Target="../media/image8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11" Type="http://schemas.openxmlformats.org/officeDocument/2006/relationships/image" Target="../media/image12.emf"/><Relationship Id="rId5" Type="http://schemas.openxmlformats.org/officeDocument/2006/relationships/image" Target="../media/image6.emf"/><Relationship Id="rId10" Type="http://schemas.openxmlformats.org/officeDocument/2006/relationships/image" Target="../media/image11.emf"/><Relationship Id="rId4" Type="http://schemas.openxmlformats.org/officeDocument/2006/relationships/image" Target="../media/image5.emf"/><Relationship Id="rId9" Type="http://schemas.openxmlformats.org/officeDocument/2006/relationships/image" Target="../media/image10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>
            <a:extLst>
              <a:ext uri="{FF2B5EF4-FFF2-40B4-BE49-F238E27FC236}">
                <a16:creationId xmlns:a16="http://schemas.microsoft.com/office/drawing/2014/main" id="{21FF84ED-88CA-4801-A317-08A414638E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396" y="294336"/>
            <a:ext cx="1727658" cy="427024"/>
          </a:xfrm>
          <a:prstGeom prst="rect">
            <a:avLst/>
          </a:prstGeom>
        </p:spPr>
      </p:pic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CD616C8E-B91A-4FCF-9668-F17E3EFE40C4}"/>
              </a:ext>
            </a:extLst>
          </p:cNvPr>
          <p:cNvGrpSpPr/>
          <p:nvPr/>
        </p:nvGrpSpPr>
        <p:grpSpPr>
          <a:xfrm>
            <a:off x="337067" y="1912245"/>
            <a:ext cx="1029453" cy="1148693"/>
            <a:chOff x="8696572" y="4347819"/>
            <a:chExt cx="2163303" cy="2413875"/>
          </a:xfrm>
        </p:grpSpPr>
        <p:pic>
          <p:nvPicPr>
            <p:cNvPr id="13" name="図 12">
              <a:extLst>
                <a:ext uri="{FF2B5EF4-FFF2-40B4-BE49-F238E27FC236}">
                  <a16:creationId xmlns:a16="http://schemas.microsoft.com/office/drawing/2014/main" id="{0B438A6C-46F4-4A57-8EEC-11486FA4965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8696572" y="5876334"/>
              <a:ext cx="1000519" cy="885360"/>
            </a:xfrm>
            <a:prstGeom prst="rect">
              <a:avLst/>
            </a:prstGeom>
          </p:spPr>
        </p:pic>
        <p:pic>
          <p:nvPicPr>
            <p:cNvPr id="15" name="図 14">
              <a:extLst>
                <a:ext uri="{FF2B5EF4-FFF2-40B4-BE49-F238E27FC236}">
                  <a16:creationId xmlns:a16="http://schemas.microsoft.com/office/drawing/2014/main" id="{5C3CF082-BC44-4271-AE67-1F60538DBA3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9330081" y="4871974"/>
              <a:ext cx="476438" cy="913920"/>
            </a:xfrm>
            <a:prstGeom prst="rect">
              <a:avLst/>
            </a:prstGeom>
          </p:spPr>
        </p:pic>
        <p:pic>
          <p:nvPicPr>
            <p:cNvPr id="16" name="図 15">
              <a:extLst>
                <a:ext uri="{FF2B5EF4-FFF2-40B4-BE49-F238E27FC236}">
                  <a16:creationId xmlns:a16="http://schemas.microsoft.com/office/drawing/2014/main" id="{C7247A53-C427-4F95-94E3-36659ED5FB2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9803254" y="5830617"/>
              <a:ext cx="647955" cy="437920"/>
            </a:xfrm>
            <a:prstGeom prst="rect">
              <a:avLst/>
            </a:prstGeom>
          </p:spPr>
        </p:pic>
        <p:pic>
          <p:nvPicPr>
            <p:cNvPr id="17" name="図 16">
              <a:extLst>
                <a:ext uri="{FF2B5EF4-FFF2-40B4-BE49-F238E27FC236}">
                  <a16:creationId xmlns:a16="http://schemas.microsoft.com/office/drawing/2014/main" id="{FBB8A26E-1AB6-496B-9F27-7C4B0B76B9F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>
            <a:xfrm>
              <a:off x="9668781" y="4824450"/>
              <a:ext cx="1191094" cy="1151920"/>
            </a:xfrm>
            <a:prstGeom prst="rect">
              <a:avLst/>
            </a:prstGeom>
          </p:spPr>
        </p:pic>
        <p:pic>
          <p:nvPicPr>
            <p:cNvPr id="18" name="図 17">
              <a:extLst>
                <a:ext uri="{FF2B5EF4-FFF2-40B4-BE49-F238E27FC236}">
                  <a16:creationId xmlns:a16="http://schemas.microsoft.com/office/drawing/2014/main" id="{3EE078BA-6760-4C51-895F-65277F93A34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>
            <a:xfrm>
              <a:off x="9250044" y="4347819"/>
              <a:ext cx="447851" cy="533120"/>
            </a:xfrm>
            <a:prstGeom prst="rect">
              <a:avLst/>
            </a:prstGeom>
          </p:spPr>
        </p:pic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A9BADCC9-B3C3-475F-8344-82F11B31DE90}"/>
              </a:ext>
            </a:extLst>
          </p:cNvPr>
          <p:cNvSpPr txBox="1"/>
          <p:nvPr/>
        </p:nvSpPr>
        <p:spPr>
          <a:xfrm>
            <a:off x="-141518" y="3004661"/>
            <a:ext cx="3883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b="1" kern="1400" dirty="0">
                <a:solidFill>
                  <a:srgbClr val="3E3E3E"/>
                </a:solidFill>
                <a:latin typeface="+mn-ea"/>
              </a:rPr>
              <a:t>お誕生日おめでとうございます。</a:t>
            </a:r>
            <a:endParaRPr kumimoji="1" lang="en-US" altLang="ja-JP" sz="900" b="1" kern="1400" dirty="0">
              <a:solidFill>
                <a:srgbClr val="3E3E3E"/>
              </a:solidFill>
              <a:latin typeface="+mn-ea"/>
            </a:endParaRPr>
          </a:p>
          <a:p>
            <a:pPr algn="ctr"/>
            <a:r>
              <a:rPr kumimoji="1" lang="ja-JP" altLang="en-US" sz="900" b="1" kern="1400" dirty="0">
                <a:solidFill>
                  <a:srgbClr val="3E3E3E"/>
                </a:solidFill>
                <a:latin typeface="+mn-ea"/>
              </a:rPr>
              <a:t>ステキな</a:t>
            </a:r>
            <a:r>
              <a:rPr kumimoji="1" lang="en-US" altLang="ja-JP" sz="900" b="1" kern="1400" dirty="0">
                <a:solidFill>
                  <a:srgbClr val="3E3E3E"/>
                </a:solidFill>
                <a:latin typeface="+mn-ea"/>
              </a:rPr>
              <a:t>1</a:t>
            </a:r>
            <a:r>
              <a:rPr kumimoji="1" lang="ja-JP" altLang="en-US" sz="900" b="1" kern="1400" dirty="0">
                <a:solidFill>
                  <a:srgbClr val="3E3E3E"/>
                </a:solidFill>
                <a:latin typeface="+mn-ea"/>
              </a:rPr>
              <a:t>年になりますように。</a:t>
            </a:r>
            <a:endParaRPr kumimoji="1" lang="ja-JP" altLang="en-US" sz="300" b="1" kern="1400" dirty="0">
              <a:solidFill>
                <a:srgbClr val="3E3E3E"/>
              </a:solidFill>
              <a:latin typeface="+mn-ea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6412B805-03F0-4FE9-AF87-6665DB1180BE}"/>
              </a:ext>
            </a:extLst>
          </p:cNvPr>
          <p:cNvSpPr txBox="1"/>
          <p:nvPr/>
        </p:nvSpPr>
        <p:spPr>
          <a:xfrm>
            <a:off x="0" y="3312037"/>
            <a:ext cx="3597844" cy="246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400" kern="1400" dirty="0">
                <a:solidFill>
                  <a:srgbClr val="3E3E3E"/>
                </a:solidFill>
                <a:latin typeface="+mn-ea"/>
              </a:rPr>
              <a:t>お客様にお似合いになるヘアスタイルをご提案し、ステキな年になるお手伝いをいたします。</a:t>
            </a:r>
            <a:endParaRPr kumimoji="1" lang="en-US" altLang="ja-JP" sz="400" kern="1400" dirty="0">
              <a:solidFill>
                <a:srgbClr val="3E3E3E"/>
              </a:solidFill>
              <a:latin typeface="+mn-ea"/>
            </a:endParaRPr>
          </a:p>
          <a:p>
            <a:pPr algn="ctr">
              <a:lnSpc>
                <a:spcPct val="130000"/>
              </a:lnSpc>
            </a:pPr>
            <a:r>
              <a:rPr kumimoji="1" lang="ja-JP" altLang="en-US" sz="400" kern="1400" dirty="0">
                <a:solidFill>
                  <a:srgbClr val="3E3E3E"/>
                </a:solidFill>
                <a:latin typeface="+mn-ea"/>
              </a:rPr>
              <a:t>次回来店時にこちらのハガキをお持ちください。心よりお待ちしております。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1EFEF0A9-1F81-4FA2-8D84-969A3E0CB577}"/>
              </a:ext>
            </a:extLst>
          </p:cNvPr>
          <p:cNvSpPr/>
          <p:nvPr/>
        </p:nvSpPr>
        <p:spPr>
          <a:xfrm>
            <a:off x="414401" y="3674531"/>
            <a:ext cx="1281477" cy="83904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ECFF8688-5079-4649-884B-D027DB2F27FC}"/>
              </a:ext>
            </a:extLst>
          </p:cNvPr>
          <p:cNvSpPr/>
          <p:nvPr/>
        </p:nvSpPr>
        <p:spPr>
          <a:xfrm>
            <a:off x="1915661" y="3674531"/>
            <a:ext cx="1281477" cy="83904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8E966EA2-1DFB-4F1A-9AB3-B94B7D758402}"/>
              </a:ext>
            </a:extLst>
          </p:cNvPr>
          <p:cNvSpPr txBox="1"/>
          <p:nvPr/>
        </p:nvSpPr>
        <p:spPr>
          <a:xfrm>
            <a:off x="340513" y="4713250"/>
            <a:ext cx="26567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kern="1400" dirty="0">
                <a:solidFill>
                  <a:srgbClr val="000000"/>
                </a:solidFill>
                <a:latin typeface="+mn-ea"/>
              </a:rPr>
              <a:t>サンプルの店名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BEFB4C0F-182C-40DD-AC10-7EE39AD4E1AF}"/>
              </a:ext>
            </a:extLst>
          </p:cNvPr>
          <p:cNvSpPr txBox="1"/>
          <p:nvPr/>
        </p:nvSpPr>
        <p:spPr>
          <a:xfrm>
            <a:off x="1570184" y="4620918"/>
            <a:ext cx="1963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600" dirty="0">
                <a:solidFill>
                  <a:srgbClr val="000000"/>
                </a:solidFill>
                <a:latin typeface="+mn-ea"/>
              </a:rPr>
              <a:t>〒</a:t>
            </a:r>
            <a:r>
              <a:rPr kumimoji="1" lang="en-US" altLang="ja-JP" sz="600" dirty="0">
                <a:solidFill>
                  <a:srgbClr val="000000"/>
                </a:solidFill>
                <a:latin typeface="+mn-ea"/>
              </a:rPr>
              <a:t>000-0000</a:t>
            </a:r>
            <a:r>
              <a:rPr kumimoji="1" lang="ja-JP" altLang="en-US" sz="600" dirty="0">
                <a:solidFill>
                  <a:srgbClr val="000000"/>
                </a:solidFill>
                <a:latin typeface="+mn-ea"/>
              </a:rPr>
              <a:t> 〇〇県〇〇市〇〇区</a:t>
            </a:r>
            <a:r>
              <a:rPr kumimoji="1" lang="en-US" altLang="ja-JP" sz="600" dirty="0">
                <a:solidFill>
                  <a:srgbClr val="000000"/>
                </a:solidFill>
                <a:latin typeface="+mn-ea"/>
              </a:rPr>
              <a:t>000-000</a:t>
            </a:r>
          </a:p>
          <a:p>
            <a:pPr>
              <a:lnSpc>
                <a:spcPct val="120000"/>
              </a:lnSpc>
            </a:pPr>
            <a:r>
              <a:rPr kumimoji="1" lang="en-US" altLang="ja-JP" sz="800" dirty="0">
                <a:solidFill>
                  <a:srgbClr val="000000"/>
                </a:solidFill>
                <a:latin typeface="+mn-ea"/>
              </a:rPr>
              <a:t>TEL:0000-000-00000</a:t>
            </a:r>
          </a:p>
          <a:p>
            <a:pPr>
              <a:lnSpc>
                <a:spcPct val="120000"/>
              </a:lnSpc>
            </a:pPr>
            <a:r>
              <a:rPr kumimoji="1" lang="ja-JP" altLang="en-US" sz="600" dirty="0">
                <a:solidFill>
                  <a:srgbClr val="000000"/>
                </a:solidFill>
                <a:latin typeface="+mn-ea"/>
              </a:rPr>
              <a:t>営業時間：</a:t>
            </a:r>
            <a:r>
              <a:rPr kumimoji="1" lang="en-US" altLang="ja-JP" sz="600" dirty="0">
                <a:solidFill>
                  <a:srgbClr val="000000"/>
                </a:solidFill>
                <a:latin typeface="+mn-ea"/>
              </a:rPr>
              <a:t>00:00</a:t>
            </a:r>
            <a:r>
              <a:rPr kumimoji="1" lang="ja-JP" altLang="en-US" sz="600" dirty="0">
                <a:solidFill>
                  <a:srgbClr val="000000"/>
                </a:solidFill>
                <a:latin typeface="+mn-ea"/>
              </a:rPr>
              <a:t>～</a:t>
            </a:r>
            <a:r>
              <a:rPr kumimoji="1" lang="en-US" altLang="ja-JP" sz="600" dirty="0">
                <a:solidFill>
                  <a:srgbClr val="000000"/>
                </a:solidFill>
                <a:latin typeface="+mn-ea"/>
              </a:rPr>
              <a:t>00:00 </a:t>
            </a:r>
            <a:r>
              <a:rPr kumimoji="1" lang="ja-JP" altLang="en-US" sz="600" dirty="0">
                <a:solidFill>
                  <a:srgbClr val="000000"/>
                </a:solidFill>
                <a:latin typeface="+mn-ea"/>
              </a:rPr>
              <a:t>　　定休日：〇曜日</a:t>
            </a:r>
            <a:endParaRPr kumimoji="1" lang="en-US" altLang="ja-JP" sz="600" dirty="0">
              <a:solidFill>
                <a:srgbClr val="000000"/>
              </a:solidFill>
              <a:latin typeface="+mn-ea"/>
            </a:endParaRP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AEEDCCEF-7C9A-41AD-B3A0-E29969ED56A7}"/>
              </a:ext>
            </a:extLst>
          </p:cNvPr>
          <p:cNvGrpSpPr/>
          <p:nvPr/>
        </p:nvGrpSpPr>
        <p:grpSpPr>
          <a:xfrm>
            <a:off x="745547" y="1098977"/>
            <a:ext cx="2135816" cy="957249"/>
            <a:chOff x="9549495" y="2629179"/>
            <a:chExt cx="4483145" cy="2009296"/>
          </a:xfrm>
        </p:grpSpPr>
        <p:pic>
          <p:nvPicPr>
            <p:cNvPr id="28" name="図 27">
              <a:extLst>
                <a:ext uri="{FF2B5EF4-FFF2-40B4-BE49-F238E27FC236}">
                  <a16:creationId xmlns:a16="http://schemas.microsoft.com/office/drawing/2014/main" id="{150853AC-24BE-44F8-AFC4-8D1F3569632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0532886" y="2772794"/>
              <a:ext cx="1791405" cy="904400"/>
            </a:xfrm>
            <a:prstGeom prst="rect">
              <a:avLst/>
            </a:prstGeom>
          </p:spPr>
        </p:pic>
        <p:pic>
          <p:nvPicPr>
            <p:cNvPr id="29" name="図 28">
              <a:extLst>
                <a:ext uri="{FF2B5EF4-FFF2-40B4-BE49-F238E27FC236}">
                  <a16:creationId xmlns:a16="http://schemas.microsoft.com/office/drawing/2014/main" id="{9DF2E12E-28EF-486A-B817-9841E90BA61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9549495" y="2629179"/>
              <a:ext cx="1095806" cy="990080"/>
            </a:xfrm>
            <a:prstGeom prst="rect">
              <a:avLst/>
            </a:prstGeom>
          </p:spPr>
        </p:pic>
        <p:pic>
          <p:nvPicPr>
            <p:cNvPr id="30" name="図 29">
              <a:extLst>
                <a:ext uri="{FF2B5EF4-FFF2-40B4-BE49-F238E27FC236}">
                  <a16:creationId xmlns:a16="http://schemas.microsoft.com/office/drawing/2014/main" id="{244927E2-B3BE-461E-84B4-AC82BFCE602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1135900" y="3421602"/>
              <a:ext cx="2896740" cy="1085280"/>
            </a:xfrm>
            <a:prstGeom prst="rect">
              <a:avLst/>
            </a:prstGeom>
          </p:spPr>
        </p:pic>
        <p:pic>
          <p:nvPicPr>
            <p:cNvPr id="31" name="図 30">
              <a:extLst>
                <a:ext uri="{FF2B5EF4-FFF2-40B4-BE49-F238E27FC236}">
                  <a16:creationId xmlns:a16="http://schemas.microsoft.com/office/drawing/2014/main" id="{1FE77BA2-9176-4E0B-B861-A98411ADE7C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0340556" y="3772155"/>
              <a:ext cx="743243" cy="866320"/>
            </a:xfrm>
            <a:prstGeom prst="rect">
              <a:avLst/>
            </a:prstGeom>
          </p:spPr>
        </p:pic>
      </p:grp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C9D228BC-5DAC-4740-B9C9-DF5994457CA9}"/>
              </a:ext>
            </a:extLst>
          </p:cNvPr>
          <p:cNvSpPr txBox="1"/>
          <p:nvPr/>
        </p:nvSpPr>
        <p:spPr>
          <a:xfrm rot="21010507">
            <a:off x="214310" y="1904648"/>
            <a:ext cx="38834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b="1" i="1" kern="1400" dirty="0">
                <a:solidFill>
                  <a:srgbClr val="FF0000"/>
                </a:solidFill>
                <a:latin typeface="+mn-ea"/>
              </a:rPr>
              <a:t>00</a:t>
            </a:r>
            <a:r>
              <a:rPr kumimoji="1" lang="ja-JP" altLang="en-US" b="1" i="1" kern="1400" dirty="0">
                <a:solidFill>
                  <a:srgbClr val="FF0000"/>
                </a:solidFill>
                <a:latin typeface="+mn-ea"/>
              </a:rPr>
              <a:t>％</a:t>
            </a:r>
            <a:r>
              <a:rPr kumimoji="1" lang="en-US" altLang="ja-JP" b="1" i="1" kern="1400" dirty="0">
                <a:solidFill>
                  <a:srgbClr val="FF0000"/>
                </a:solidFill>
                <a:latin typeface="+mn-ea"/>
              </a:rPr>
              <a:t>OFF</a:t>
            </a:r>
            <a:endParaRPr kumimoji="1" lang="ja-JP" altLang="en-US" sz="1050" b="1" i="1" kern="1400" dirty="0">
              <a:solidFill>
                <a:srgbClr val="FF000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図 22">
            <a:extLst>
              <a:ext uri="{FF2B5EF4-FFF2-40B4-BE49-F238E27FC236}">
                <a16:creationId xmlns:a16="http://schemas.microsoft.com/office/drawing/2014/main" id="{1266C543-6178-4C18-9040-FF9F9E9F63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396" y="294336"/>
            <a:ext cx="1727658" cy="427024"/>
          </a:xfrm>
          <a:prstGeom prst="rect">
            <a:avLst/>
          </a:prstGeom>
        </p:spPr>
      </p:pic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574B7CAA-96A3-4FBE-9A37-9ED0189AF75B}"/>
              </a:ext>
            </a:extLst>
          </p:cNvPr>
          <p:cNvGrpSpPr/>
          <p:nvPr/>
        </p:nvGrpSpPr>
        <p:grpSpPr>
          <a:xfrm>
            <a:off x="337067" y="1912245"/>
            <a:ext cx="1029453" cy="1148693"/>
            <a:chOff x="8696572" y="4347819"/>
            <a:chExt cx="2163303" cy="2413875"/>
          </a:xfrm>
        </p:grpSpPr>
        <p:pic>
          <p:nvPicPr>
            <p:cNvPr id="25" name="図 24">
              <a:extLst>
                <a:ext uri="{FF2B5EF4-FFF2-40B4-BE49-F238E27FC236}">
                  <a16:creationId xmlns:a16="http://schemas.microsoft.com/office/drawing/2014/main" id="{73B8C9AF-D927-4D42-B1AA-AAF6DBA6AE0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8696572" y="5876334"/>
              <a:ext cx="1000519" cy="885360"/>
            </a:xfrm>
            <a:prstGeom prst="rect">
              <a:avLst/>
            </a:prstGeom>
          </p:spPr>
        </p:pic>
        <p:pic>
          <p:nvPicPr>
            <p:cNvPr id="26" name="図 25">
              <a:extLst>
                <a:ext uri="{FF2B5EF4-FFF2-40B4-BE49-F238E27FC236}">
                  <a16:creationId xmlns:a16="http://schemas.microsoft.com/office/drawing/2014/main" id="{F881CDDC-2A3B-4758-944A-BBFFD2F6292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9330081" y="4871974"/>
              <a:ext cx="476438" cy="913920"/>
            </a:xfrm>
            <a:prstGeom prst="rect">
              <a:avLst/>
            </a:prstGeom>
          </p:spPr>
        </p:pic>
        <p:pic>
          <p:nvPicPr>
            <p:cNvPr id="27" name="図 26">
              <a:extLst>
                <a:ext uri="{FF2B5EF4-FFF2-40B4-BE49-F238E27FC236}">
                  <a16:creationId xmlns:a16="http://schemas.microsoft.com/office/drawing/2014/main" id="{EC2A03DC-93D6-49B6-AA56-631C61A875E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9803254" y="5830617"/>
              <a:ext cx="647955" cy="437920"/>
            </a:xfrm>
            <a:prstGeom prst="rect">
              <a:avLst/>
            </a:prstGeom>
          </p:spPr>
        </p:pic>
        <p:pic>
          <p:nvPicPr>
            <p:cNvPr id="28" name="図 27">
              <a:extLst>
                <a:ext uri="{FF2B5EF4-FFF2-40B4-BE49-F238E27FC236}">
                  <a16:creationId xmlns:a16="http://schemas.microsoft.com/office/drawing/2014/main" id="{59EC5715-849C-45C4-86B4-35F63819CC4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>
            <a:xfrm>
              <a:off x="9668781" y="4824450"/>
              <a:ext cx="1191094" cy="1151920"/>
            </a:xfrm>
            <a:prstGeom prst="rect">
              <a:avLst/>
            </a:prstGeom>
          </p:spPr>
        </p:pic>
        <p:pic>
          <p:nvPicPr>
            <p:cNvPr id="29" name="図 28">
              <a:extLst>
                <a:ext uri="{FF2B5EF4-FFF2-40B4-BE49-F238E27FC236}">
                  <a16:creationId xmlns:a16="http://schemas.microsoft.com/office/drawing/2014/main" id="{3F7765B3-73A0-4C31-80E5-26EB183B33F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>
            <a:xfrm>
              <a:off x="9250044" y="4347819"/>
              <a:ext cx="447851" cy="533120"/>
            </a:xfrm>
            <a:prstGeom prst="rect">
              <a:avLst/>
            </a:prstGeom>
          </p:spPr>
        </p:pic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DB1F1D4A-BD89-4E25-AE8B-C1C4B889418A}"/>
              </a:ext>
            </a:extLst>
          </p:cNvPr>
          <p:cNvSpPr txBox="1"/>
          <p:nvPr/>
        </p:nvSpPr>
        <p:spPr>
          <a:xfrm>
            <a:off x="-141518" y="3004661"/>
            <a:ext cx="3883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b="1" kern="1400" dirty="0">
                <a:solidFill>
                  <a:srgbClr val="3E3E3E"/>
                </a:solidFill>
                <a:latin typeface="+mn-ea"/>
              </a:rPr>
              <a:t>お誕生日おめでとうございます。</a:t>
            </a:r>
            <a:endParaRPr kumimoji="1" lang="en-US" altLang="ja-JP" sz="900" b="1" kern="1400" dirty="0">
              <a:solidFill>
                <a:srgbClr val="3E3E3E"/>
              </a:solidFill>
              <a:latin typeface="+mn-ea"/>
            </a:endParaRPr>
          </a:p>
          <a:p>
            <a:pPr algn="ctr"/>
            <a:r>
              <a:rPr kumimoji="1" lang="ja-JP" altLang="en-US" sz="900" b="1" kern="1400" dirty="0">
                <a:solidFill>
                  <a:srgbClr val="3E3E3E"/>
                </a:solidFill>
                <a:latin typeface="+mn-ea"/>
              </a:rPr>
              <a:t>ステキな</a:t>
            </a:r>
            <a:r>
              <a:rPr kumimoji="1" lang="en-US" altLang="ja-JP" sz="900" b="1" kern="1400" dirty="0">
                <a:solidFill>
                  <a:srgbClr val="3E3E3E"/>
                </a:solidFill>
                <a:latin typeface="+mn-ea"/>
              </a:rPr>
              <a:t>1</a:t>
            </a:r>
            <a:r>
              <a:rPr kumimoji="1" lang="ja-JP" altLang="en-US" sz="900" b="1" kern="1400" dirty="0">
                <a:solidFill>
                  <a:srgbClr val="3E3E3E"/>
                </a:solidFill>
                <a:latin typeface="+mn-ea"/>
              </a:rPr>
              <a:t>年になりますように。</a:t>
            </a:r>
            <a:endParaRPr kumimoji="1" lang="ja-JP" altLang="en-US" sz="300" b="1" kern="1400" dirty="0">
              <a:solidFill>
                <a:srgbClr val="3E3E3E"/>
              </a:solidFill>
              <a:latin typeface="+mn-ea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2AF1D306-2068-4AFF-8E5D-CB4DB1140ACB}"/>
              </a:ext>
            </a:extLst>
          </p:cNvPr>
          <p:cNvSpPr txBox="1"/>
          <p:nvPr/>
        </p:nvSpPr>
        <p:spPr>
          <a:xfrm>
            <a:off x="0" y="3312037"/>
            <a:ext cx="3597844" cy="246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ja-JP" altLang="en-US" sz="400" kern="1400" dirty="0">
                <a:solidFill>
                  <a:srgbClr val="3E3E3E"/>
                </a:solidFill>
                <a:latin typeface="+mn-ea"/>
              </a:rPr>
              <a:t>お客様にお似合いになるヘアスタイルをご提案し、ステキな年になるお手伝いをいたします。</a:t>
            </a:r>
            <a:endParaRPr kumimoji="1" lang="en-US" altLang="ja-JP" sz="400" kern="1400" dirty="0">
              <a:solidFill>
                <a:srgbClr val="3E3E3E"/>
              </a:solidFill>
              <a:latin typeface="+mn-ea"/>
            </a:endParaRPr>
          </a:p>
          <a:p>
            <a:pPr algn="ctr">
              <a:lnSpc>
                <a:spcPct val="130000"/>
              </a:lnSpc>
            </a:pPr>
            <a:r>
              <a:rPr kumimoji="1" lang="ja-JP" altLang="en-US" sz="400" kern="1400" dirty="0">
                <a:solidFill>
                  <a:srgbClr val="3E3E3E"/>
                </a:solidFill>
                <a:latin typeface="+mn-ea"/>
              </a:rPr>
              <a:t>次回来店時にこちらのハガキをお持ちください。心よりお待ちしております。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05AFC8A2-77E0-4D1B-9059-CD6C4497A67E}"/>
              </a:ext>
            </a:extLst>
          </p:cNvPr>
          <p:cNvSpPr/>
          <p:nvPr/>
        </p:nvSpPr>
        <p:spPr>
          <a:xfrm>
            <a:off x="414401" y="3674531"/>
            <a:ext cx="1281477" cy="83904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0E97AD66-2E67-4169-9924-5742A387FA16}"/>
              </a:ext>
            </a:extLst>
          </p:cNvPr>
          <p:cNvSpPr/>
          <p:nvPr/>
        </p:nvSpPr>
        <p:spPr>
          <a:xfrm>
            <a:off x="1915661" y="3674531"/>
            <a:ext cx="1281477" cy="83904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769DD291-B52E-43B7-9914-C6BE4BFB8214}"/>
              </a:ext>
            </a:extLst>
          </p:cNvPr>
          <p:cNvSpPr txBox="1"/>
          <p:nvPr/>
        </p:nvSpPr>
        <p:spPr>
          <a:xfrm>
            <a:off x="340513" y="4656920"/>
            <a:ext cx="26567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kern="1400" dirty="0">
                <a:solidFill>
                  <a:srgbClr val="000000"/>
                </a:solidFill>
                <a:latin typeface="+mn-ea"/>
              </a:rPr>
              <a:t>サンプルの店名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584B8172-156E-4985-91A2-27B970EB0CB2}"/>
              </a:ext>
            </a:extLst>
          </p:cNvPr>
          <p:cNvSpPr txBox="1"/>
          <p:nvPr/>
        </p:nvSpPr>
        <p:spPr>
          <a:xfrm>
            <a:off x="1570184" y="4620918"/>
            <a:ext cx="1963008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200" dirty="0">
                <a:solidFill>
                  <a:srgbClr val="000000"/>
                </a:solidFill>
                <a:latin typeface="+mn-ea"/>
              </a:rPr>
              <a:t>〒</a:t>
            </a:r>
            <a:r>
              <a:rPr kumimoji="1" lang="en-US" altLang="ja-JP" sz="200" dirty="0">
                <a:solidFill>
                  <a:srgbClr val="000000"/>
                </a:solidFill>
                <a:latin typeface="+mn-ea"/>
              </a:rPr>
              <a:t>000-0000</a:t>
            </a:r>
            <a:r>
              <a:rPr kumimoji="1" lang="ja-JP" altLang="en-US" sz="200" dirty="0">
                <a:solidFill>
                  <a:srgbClr val="000000"/>
                </a:solidFill>
                <a:latin typeface="+mn-ea"/>
              </a:rPr>
              <a:t> 〇〇県〇〇市〇〇区</a:t>
            </a:r>
            <a:r>
              <a:rPr kumimoji="1" lang="en-US" altLang="ja-JP" sz="200" dirty="0">
                <a:solidFill>
                  <a:srgbClr val="000000"/>
                </a:solidFill>
                <a:latin typeface="+mn-ea"/>
              </a:rPr>
              <a:t>000-000</a:t>
            </a:r>
          </a:p>
          <a:p>
            <a:pPr>
              <a:lnSpc>
                <a:spcPct val="120000"/>
              </a:lnSpc>
            </a:pPr>
            <a:r>
              <a:rPr kumimoji="1" lang="en-US" altLang="ja-JP" sz="800" dirty="0">
                <a:solidFill>
                  <a:srgbClr val="000000"/>
                </a:solidFill>
                <a:latin typeface="+mn-ea"/>
              </a:rPr>
              <a:t>TEL:0000-000-00000</a:t>
            </a:r>
          </a:p>
          <a:p>
            <a:pPr>
              <a:lnSpc>
                <a:spcPct val="120000"/>
              </a:lnSpc>
            </a:pPr>
            <a:r>
              <a:rPr kumimoji="1" lang="ja-JP" altLang="en-US" sz="600" dirty="0">
                <a:solidFill>
                  <a:srgbClr val="000000"/>
                </a:solidFill>
                <a:latin typeface="+mn-ea"/>
              </a:rPr>
              <a:t>営業時間：</a:t>
            </a:r>
            <a:r>
              <a:rPr kumimoji="1" lang="en-US" altLang="ja-JP" sz="600" dirty="0">
                <a:solidFill>
                  <a:srgbClr val="000000"/>
                </a:solidFill>
                <a:latin typeface="+mn-ea"/>
              </a:rPr>
              <a:t>00:00</a:t>
            </a:r>
            <a:r>
              <a:rPr kumimoji="1" lang="ja-JP" altLang="en-US" sz="600" dirty="0">
                <a:solidFill>
                  <a:srgbClr val="000000"/>
                </a:solidFill>
                <a:latin typeface="+mn-ea"/>
              </a:rPr>
              <a:t>～</a:t>
            </a:r>
            <a:r>
              <a:rPr kumimoji="1" lang="en-US" altLang="ja-JP" sz="600" dirty="0">
                <a:solidFill>
                  <a:srgbClr val="000000"/>
                </a:solidFill>
                <a:latin typeface="+mn-ea"/>
              </a:rPr>
              <a:t>00:00 </a:t>
            </a:r>
            <a:r>
              <a:rPr kumimoji="1" lang="ja-JP" altLang="en-US" sz="600" dirty="0">
                <a:solidFill>
                  <a:srgbClr val="000000"/>
                </a:solidFill>
                <a:latin typeface="+mn-ea"/>
              </a:rPr>
              <a:t>　　定休日：〇曜日</a:t>
            </a:r>
            <a:endParaRPr kumimoji="1" lang="en-US" altLang="ja-JP" sz="600" dirty="0">
              <a:solidFill>
                <a:srgbClr val="000000"/>
              </a:solidFill>
              <a:latin typeface="+mn-ea"/>
            </a:endParaRP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2E56066A-33D6-409D-B279-792EC86C32A8}"/>
              </a:ext>
            </a:extLst>
          </p:cNvPr>
          <p:cNvGrpSpPr/>
          <p:nvPr/>
        </p:nvGrpSpPr>
        <p:grpSpPr>
          <a:xfrm>
            <a:off x="751897" y="1111696"/>
            <a:ext cx="2135816" cy="957249"/>
            <a:chOff x="9549495" y="2629179"/>
            <a:chExt cx="4483145" cy="2009296"/>
          </a:xfrm>
        </p:grpSpPr>
        <p:pic>
          <p:nvPicPr>
            <p:cNvPr id="37" name="図 36">
              <a:extLst>
                <a:ext uri="{FF2B5EF4-FFF2-40B4-BE49-F238E27FC236}">
                  <a16:creationId xmlns:a16="http://schemas.microsoft.com/office/drawing/2014/main" id="{A319CE94-24D8-4DDE-80E1-0CCE0F63FE5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0532886" y="2772794"/>
              <a:ext cx="1791405" cy="904400"/>
            </a:xfrm>
            <a:prstGeom prst="rect">
              <a:avLst/>
            </a:prstGeom>
          </p:spPr>
        </p:pic>
        <p:pic>
          <p:nvPicPr>
            <p:cNvPr id="38" name="図 37">
              <a:extLst>
                <a:ext uri="{FF2B5EF4-FFF2-40B4-BE49-F238E27FC236}">
                  <a16:creationId xmlns:a16="http://schemas.microsoft.com/office/drawing/2014/main" id="{E1999EB1-FD4E-4FE6-B229-D6394A42AF1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9549495" y="2629179"/>
              <a:ext cx="1095806" cy="990080"/>
            </a:xfrm>
            <a:prstGeom prst="rect">
              <a:avLst/>
            </a:prstGeom>
          </p:spPr>
        </p:pic>
        <p:pic>
          <p:nvPicPr>
            <p:cNvPr id="39" name="図 38">
              <a:extLst>
                <a:ext uri="{FF2B5EF4-FFF2-40B4-BE49-F238E27FC236}">
                  <a16:creationId xmlns:a16="http://schemas.microsoft.com/office/drawing/2014/main" id="{750FB6D6-F759-4624-B4F1-EA97960B454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1135900" y="3421602"/>
              <a:ext cx="2896740" cy="1085280"/>
            </a:xfrm>
            <a:prstGeom prst="rect">
              <a:avLst/>
            </a:prstGeom>
          </p:spPr>
        </p:pic>
        <p:pic>
          <p:nvPicPr>
            <p:cNvPr id="40" name="図 39">
              <a:extLst>
                <a:ext uri="{FF2B5EF4-FFF2-40B4-BE49-F238E27FC236}">
                  <a16:creationId xmlns:a16="http://schemas.microsoft.com/office/drawing/2014/main" id="{D76FB1C3-C837-429C-82FE-D786941CA19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0340556" y="3772155"/>
              <a:ext cx="743243" cy="866320"/>
            </a:xfrm>
            <a:prstGeom prst="rect">
              <a:avLst/>
            </a:prstGeom>
          </p:spPr>
        </p:pic>
      </p:grp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7AC52418-965C-46E5-985D-0D699D67DEEA}"/>
              </a:ext>
            </a:extLst>
          </p:cNvPr>
          <p:cNvSpPr txBox="1"/>
          <p:nvPr/>
        </p:nvSpPr>
        <p:spPr>
          <a:xfrm rot="21010507">
            <a:off x="217222" y="1862879"/>
            <a:ext cx="38834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b="1" i="1" kern="1400" dirty="0">
                <a:solidFill>
                  <a:srgbClr val="FF0000"/>
                </a:solidFill>
                <a:latin typeface="+mn-ea"/>
              </a:rPr>
              <a:t>00</a:t>
            </a:r>
            <a:r>
              <a:rPr kumimoji="1" lang="ja-JP" altLang="en-US" b="1" i="1" kern="1400" dirty="0">
                <a:solidFill>
                  <a:srgbClr val="FF0000"/>
                </a:solidFill>
                <a:latin typeface="+mn-ea"/>
              </a:rPr>
              <a:t>％</a:t>
            </a:r>
            <a:r>
              <a:rPr kumimoji="1" lang="en-US" altLang="ja-JP" b="1" i="1" kern="1400" dirty="0">
                <a:solidFill>
                  <a:srgbClr val="FF0000"/>
                </a:solidFill>
                <a:latin typeface="+mn-ea"/>
              </a:rPr>
              <a:t>OFF</a:t>
            </a:r>
            <a:endParaRPr kumimoji="1" lang="ja-JP" altLang="en-US" sz="1050" b="1" i="1" kern="14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0" name="正方形/長方形 9"/>
          <p:cNvSpPr/>
          <p:nvPr/>
        </p:nvSpPr>
        <p:spPr>
          <a:xfrm rot="10800000">
            <a:off x="-2606" y="-1"/>
            <a:ext cx="3600450" cy="5327650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19" dirty="0">
              <a:latin typeface="+mn-ea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436805" y="1056534"/>
            <a:ext cx="2741192" cy="87871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943" b="1" dirty="0">
                <a:latin typeface="+mn-ea"/>
              </a:rPr>
              <a:t>タイトルを</a:t>
            </a:r>
            <a:endParaRPr kumimoji="1" lang="en-US" altLang="ja-JP" sz="943" b="1" dirty="0">
              <a:latin typeface="+mn-ea"/>
            </a:endParaRPr>
          </a:p>
          <a:p>
            <a:pPr algn="ctr"/>
            <a:r>
              <a:rPr kumimoji="1" lang="ja-JP" altLang="en-US" sz="943" b="1" dirty="0">
                <a:latin typeface="+mn-ea"/>
              </a:rPr>
              <a:t>変更することが可能です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678874" y="2949663"/>
            <a:ext cx="2287684" cy="63328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>
                <a:latin typeface="+mn-ea"/>
              </a:rPr>
              <a:t>文字の編集ができます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436804" y="3693962"/>
            <a:ext cx="1259074" cy="791758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>
                <a:latin typeface="+mn-ea"/>
              </a:rPr>
              <a:t>写真を入れることができます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38694" y="4656920"/>
            <a:ext cx="2739303" cy="36096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>
                <a:latin typeface="+mn-ea"/>
              </a:rPr>
              <a:t>文字の編集ができます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F9D5659B-3ABF-438C-B7D8-A8FA8610A018}"/>
              </a:ext>
            </a:extLst>
          </p:cNvPr>
          <p:cNvSpPr/>
          <p:nvPr/>
        </p:nvSpPr>
        <p:spPr>
          <a:xfrm>
            <a:off x="863705" y="246041"/>
            <a:ext cx="1899340" cy="63328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>
                <a:latin typeface="+mn-ea"/>
              </a:rPr>
              <a:t>文字の編集ができます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7E1B32E-ABAB-44D7-BC31-1041175E12F5}"/>
              </a:ext>
            </a:extLst>
          </p:cNvPr>
          <p:cNvSpPr/>
          <p:nvPr/>
        </p:nvSpPr>
        <p:spPr>
          <a:xfrm>
            <a:off x="1621767" y="2035119"/>
            <a:ext cx="1141278" cy="26378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>
                <a:latin typeface="+mn-ea"/>
              </a:rPr>
              <a:t>文字の編集が</a:t>
            </a:r>
            <a:endParaRPr kumimoji="1" lang="en-US" altLang="ja-JP" sz="900" b="1" dirty="0">
              <a:latin typeface="+mn-ea"/>
            </a:endParaRPr>
          </a:p>
          <a:p>
            <a:pPr algn="ctr"/>
            <a:r>
              <a:rPr kumimoji="1" lang="ja-JP" altLang="en-US" sz="900" b="1" dirty="0">
                <a:latin typeface="+mn-ea"/>
              </a:rPr>
              <a:t>できます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5263438C-B6D7-4E48-B621-151F50F2EAED}"/>
              </a:ext>
            </a:extLst>
          </p:cNvPr>
          <p:cNvSpPr/>
          <p:nvPr/>
        </p:nvSpPr>
        <p:spPr>
          <a:xfrm>
            <a:off x="1918923" y="3693962"/>
            <a:ext cx="1259074" cy="791758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>
                <a:latin typeface="+mn-ea"/>
              </a:rPr>
              <a:t>写真を入れることができます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850193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43318" y="504270"/>
            <a:ext cx="2996953" cy="2287837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69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69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4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4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4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4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4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4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290</TotalTime>
  <Words>326</Words>
  <Application>Microsoft Office PowerPoint</Application>
  <PresentationFormat>ユーザー設定</PresentationFormat>
  <Paragraphs>43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43</cp:revision>
  <dcterms:created xsi:type="dcterms:W3CDTF">2016-11-25T08:55:21Z</dcterms:created>
  <dcterms:modified xsi:type="dcterms:W3CDTF">2017-07-18T12:09:31Z</dcterms:modified>
</cp:coreProperties>
</file>