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  <p:sldId id="259" r:id="rId3"/>
    <p:sldId id="257" r:id="rId4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8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3E3E3E"/>
    <a:srgbClr val="FEF100"/>
    <a:srgbClr val="65BF97"/>
    <a:srgbClr val="951A23"/>
    <a:srgbClr val="EACA21"/>
    <a:srgbClr val="70614F"/>
    <a:srgbClr val="D27168"/>
    <a:srgbClr val="6D5D4A"/>
    <a:srgbClr val="14A73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097" autoAdjust="0"/>
    <p:restoredTop sz="94660"/>
  </p:normalViewPr>
  <p:slideViewPr>
    <p:cSldViewPr snapToGrid="0" showGuides="1">
      <p:cViewPr varScale="1">
        <p:scale>
          <a:sx n="85" d="100"/>
          <a:sy n="85" d="100"/>
        </p:scale>
        <p:origin x="3379" y="72"/>
      </p:cViewPr>
      <p:guideLst>
        <p:guide orient="horz" pos="3368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media/image3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10" name="図 9">
            <a:extLst>
              <a:ext uri="{FF2B5EF4-FFF2-40B4-BE49-F238E27FC236}">
                <a16:creationId xmlns:a16="http://schemas.microsoft.com/office/drawing/2014/main" id="{4EE92F56-B3C9-4454-B810-A727C9D5B1F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85927" y="-293685"/>
            <a:ext cx="8013679" cy="11014641"/>
          </a:xfrm>
          <a:prstGeom prst="rect">
            <a:avLst/>
          </a:prstGeom>
        </p:spPr>
      </p:pic>
      <p:pic>
        <p:nvPicPr>
          <p:cNvPr id="11" name="図 10">
            <a:extLst>
              <a:ext uri="{FF2B5EF4-FFF2-40B4-BE49-F238E27FC236}">
                <a16:creationId xmlns:a16="http://schemas.microsoft.com/office/drawing/2014/main" id="{4F9E4432-4544-4B05-BBAD-B9127063130C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424431" y="1087710"/>
            <a:ext cx="4792962" cy="47980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580281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3243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31920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1654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46153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15088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28218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56614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0434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78351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7056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6C1568-192F-4506-B993-4A80345A62F1}" type="datetimeFigureOut">
              <a:rPr kumimoji="1" lang="ja-JP" altLang="en-US" smtClean="0"/>
              <a:t>2017/7/18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750FF9-CC47-4C23-A539-27D8338CF3E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05484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9.emf"/><Relationship Id="rId13" Type="http://schemas.openxmlformats.org/officeDocument/2006/relationships/image" Target="../media/image14.emf"/><Relationship Id="rId3" Type="http://schemas.openxmlformats.org/officeDocument/2006/relationships/image" Target="../media/image4.emf"/><Relationship Id="rId7" Type="http://schemas.openxmlformats.org/officeDocument/2006/relationships/image" Target="../media/image8.emf"/><Relationship Id="rId12" Type="http://schemas.openxmlformats.org/officeDocument/2006/relationships/image" Target="../media/image13.emf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7.emf"/><Relationship Id="rId11" Type="http://schemas.openxmlformats.org/officeDocument/2006/relationships/image" Target="../media/image12.emf"/><Relationship Id="rId5" Type="http://schemas.openxmlformats.org/officeDocument/2006/relationships/image" Target="../media/image6.emf"/><Relationship Id="rId10" Type="http://schemas.openxmlformats.org/officeDocument/2006/relationships/image" Target="../media/image11.emf"/><Relationship Id="rId4" Type="http://schemas.openxmlformats.org/officeDocument/2006/relationships/image" Target="../media/image5.emf"/><Relationship Id="rId9" Type="http://schemas.openxmlformats.org/officeDocument/2006/relationships/image" Target="../media/image10.emf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9.emf"/><Relationship Id="rId13" Type="http://schemas.openxmlformats.org/officeDocument/2006/relationships/image" Target="../media/image14.emf"/><Relationship Id="rId3" Type="http://schemas.openxmlformats.org/officeDocument/2006/relationships/image" Target="../media/image4.emf"/><Relationship Id="rId7" Type="http://schemas.openxmlformats.org/officeDocument/2006/relationships/image" Target="../media/image8.emf"/><Relationship Id="rId12" Type="http://schemas.openxmlformats.org/officeDocument/2006/relationships/image" Target="../media/image13.emf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7.emf"/><Relationship Id="rId11" Type="http://schemas.openxmlformats.org/officeDocument/2006/relationships/image" Target="../media/image12.emf"/><Relationship Id="rId5" Type="http://schemas.openxmlformats.org/officeDocument/2006/relationships/image" Target="../media/image6.emf"/><Relationship Id="rId10" Type="http://schemas.openxmlformats.org/officeDocument/2006/relationships/image" Target="../media/image11.emf"/><Relationship Id="rId4" Type="http://schemas.openxmlformats.org/officeDocument/2006/relationships/image" Target="../media/image5.emf"/><Relationship Id="rId9" Type="http://schemas.openxmlformats.org/officeDocument/2006/relationships/image" Target="../media/image10.emf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テキスト ボックス 19"/>
          <p:cNvSpPr txBox="1"/>
          <p:nvPr/>
        </p:nvSpPr>
        <p:spPr>
          <a:xfrm>
            <a:off x="906512" y="9797239"/>
            <a:ext cx="26567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kern="1400" dirty="0">
                <a:solidFill>
                  <a:srgbClr val="000000"/>
                </a:solidFill>
                <a:latin typeface="+mn-ea"/>
              </a:rPr>
              <a:t>サンプルの店名</a:t>
            </a: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3270874" y="9664255"/>
            <a:ext cx="4733208" cy="7276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kumimoji="1" lang="ja-JP" altLang="en-US" sz="800" dirty="0">
                <a:solidFill>
                  <a:srgbClr val="000000"/>
                </a:solidFill>
                <a:latin typeface="+mn-ea"/>
              </a:rPr>
              <a:t>〒</a:t>
            </a:r>
            <a:r>
              <a:rPr kumimoji="1" lang="en-US" altLang="ja-JP" sz="800" dirty="0">
                <a:solidFill>
                  <a:srgbClr val="000000"/>
                </a:solidFill>
                <a:latin typeface="+mn-ea"/>
              </a:rPr>
              <a:t>000-0000</a:t>
            </a:r>
            <a:r>
              <a:rPr kumimoji="1" lang="ja-JP" altLang="en-US" sz="800" dirty="0">
                <a:solidFill>
                  <a:srgbClr val="000000"/>
                </a:solidFill>
                <a:latin typeface="+mn-ea"/>
              </a:rPr>
              <a:t> 〇〇県〇〇市〇〇区</a:t>
            </a:r>
            <a:r>
              <a:rPr kumimoji="1" lang="en-US" altLang="ja-JP" sz="800" dirty="0">
                <a:solidFill>
                  <a:srgbClr val="000000"/>
                </a:solidFill>
                <a:latin typeface="+mn-ea"/>
              </a:rPr>
              <a:t>000-000</a:t>
            </a:r>
          </a:p>
          <a:p>
            <a:pPr>
              <a:lnSpc>
                <a:spcPct val="120000"/>
              </a:lnSpc>
            </a:pPr>
            <a:r>
              <a:rPr kumimoji="1" lang="en-US" altLang="ja-JP" sz="1400" dirty="0">
                <a:solidFill>
                  <a:srgbClr val="000000"/>
                </a:solidFill>
                <a:latin typeface="+mn-ea"/>
              </a:rPr>
              <a:t>TEL:0000-000-00000</a:t>
            </a:r>
          </a:p>
          <a:p>
            <a:pPr>
              <a:lnSpc>
                <a:spcPct val="120000"/>
              </a:lnSpc>
            </a:pPr>
            <a:r>
              <a:rPr kumimoji="1" lang="ja-JP" altLang="en-US" sz="1100" dirty="0">
                <a:solidFill>
                  <a:srgbClr val="000000"/>
                </a:solidFill>
                <a:latin typeface="+mn-ea"/>
              </a:rPr>
              <a:t>営業時間：</a:t>
            </a:r>
            <a:r>
              <a:rPr kumimoji="1" lang="en-US" altLang="ja-JP" sz="1100" dirty="0">
                <a:solidFill>
                  <a:srgbClr val="000000"/>
                </a:solidFill>
                <a:latin typeface="+mn-ea"/>
              </a:rPr>
              <a:t>00:00</a:t>
            </a:r>
            <a:r>
              <a:rPr kumimoji="1" lang="ja-JP" altLang="en-US" sz="1100" dirty="0">
                <a:solidFill>
                  <a:srgbClr val="000000"/>
                </a:solidFill>
                <a:latin typeface="+mn-ea"/>
              </a:rPr>
              <a:t>～</a:t>
            </a:r>
            <a:r>
              <a:rPr kumimoji="1" lang="en-US" altLang="ja-JP" sz="1100" dirty="0">
                <a:solidFill>
                  <a:srgbClr val="000000"/>
                </a:solidFill>
                <a:latin typeface="+mn-ea"/>
              </a:rPr>
              <a:t>00:00 </a:t>
            </a:r>
            <a:r>
              <a:rPr kumimoji="1" lang="ja-JP" altLang="en-US" sz="1100" dirty="0">
                <a:solidFill>
                  <a:srgbClr val="000000"/>
                </a:solidFill>
                <a:latin typeface="+mn-ea"/>
              </a:rPr>
              <a:t>　　定休日：〇曜日</a:t>
            </a:r>
            <a:endParaRPr kumimoji="1" lang="en-US" altLang="ja-JP" sz="1100" dirty="0">
              <a:solidFill>
                <a:srgbClr val="000000"/>
              </a:solidFill>
              <a:latin typeface="+mn-ea"/>
            </a:endParaRPr>
          </a:p>
        </p:txBody>
      </p:sp>
      <p:pic>
        <p:nvPicPr>
          <p:cNvPr id="13" name="図 12">
            <a:extLst>
              <a:ext uri="{FF2B5EF4-FFF2-40B4-BE49-F238E27FC236}">
                <a16:creationId xmlns:a16="http://schemas.microsoft.com/office/drawing/2014/main" id="{B9CC7D26-354F-4C0C-8AA0-F7789BABB5D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9223" y="6803028"/>
            <a:ext cx="6681230" cy="725425"/>
          </a:xfrm>
          <a:prstGeom prst="rect">
            <a:avLst/>
          </a:prstGeom>
        </p:spPr>
      </p:pic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7887A79B-75E9-4592-86BC-E970CB2D5C7C}"/>
              </a:ext>
            </a:extLst>
          </p:cNvPr>
          <p:cNvSpPr txBox="1"/>
          <p:nvPr/>
        </p:nvSpPr>
        <p:spPr>
          <a:xfrm>
            <a:off x="1848655" y="6352493"/>
            <a:ext cx="38834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kern="1400" dirty="0">
                <a:solidFill>
                  <a:srgbClr val="3E3E3E"/>
                </a:solidFill>
                <a:latin typeface="+mn-ea"/>
              </a:rPr>
              <a:t>お誕生日おめでとうございます。</a:t>
            </a:r>
            <a:endParaRPr kumimoji="1" lang="en-US" altLang="ja-JP" b="1" kern="1400" dirty="0">
              <a:solidFill>
                <a:srgbClr val="3E3E3E"/>
              </a:solidFill>
              <a:latin typeface="+mn-ea"/>
            </a:endParaRPr>
          </a:p>
          <a:p>
            <a:pPr algn="ctr"/>
            <a:r>
              <a:rPr kumimoji="1" lang="ja-JP" altLang="en-US" b="1" kern="1400" dirty="0">
                <a:solidFill>
                  <a:srgbClr val="3E3E3E"/>
                </a:solidFill>
                <a:latin typeface="+mn-ea"/>
              </a:rPr>
              <a:t>ステキな</a:t>
            </a:r>
            <a:r>
              <a:rPr kumimoji="1" lang="en-US" altLang="ja-JP" b="1" kern="1400" dirty="0">
                <a:solidFill>
                  <a:srgbClr val="3E3E3E"/>
                </a:solidFill>
                <a:latin typeface="+mn-ea"/>
              </a:rPr>
              <a:t>1</a:t>
            </a:r>
            <a:r>
              <a:rPr kumimoji="1" lang="ja-JP" altLang="en-US" b="1" kern="1400" dirty="0">
                <a:solidFill>
                  <a:srgbClr val="3E3E3E"/>
                </a:solidFill>
                <a:latin typeface="+mn-ea"/>
              </a:rPr>
              <a:t>年になりますように。</a:t>
            </a:r>
            <a:endParaRPr kumimoji="1" lang="ja-JP" altLang="en-US" sz="1000" b="1" kern="1400" dirty="0">
              <a:solidFill>
                <a:srgbClr val="3E3E3E"/>
              </a:solidFill>
              <a:latin typeface="+mn-ea"/>
            </a:endParaRPr>
          </a:p>
        </p:txBody>
      </p:sp>
      <p:pic>
        <p:nvPicPr>
          <p:cNvPr id="2" name="図 1">
            <a:extLst>
              <a:ext uri="{FF2B5EF4-FFF2-40B4-BE49-F238E27FC236}">
                <a16:creationId xmlns:a16="http://schemas.microsoft.com/office/drawing/2014/main" id="{21C11483-CB94-4CD3-92CF-0B51AA8E92C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50318" y="610489"/>
            <a:ext cx="3659040" cy="904400"/>
          </a:xfrm>
          <a:prstGeom prst="rect">
            <a:avLst/>
          </a:prstGeom>
        </p:spPr>
      </p:pic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9FFCDA9A-8AD0-4322-A2F8-4E0C36D2AC6B}"/>
              </a:ext>
            </a:extLst>
          </p:cNvPr>
          <p:cNvGrpSpPr/>
          <p:nvPr/>
        </p:nvGrpSpPr>
        <p:grpSpPr>
          <a:xfrm>
            <a:off x="1582761" y="2315413"/>
            <a:ext cx="4483145" cy="2009296"/>
            <a:chOff x="9549495" y="2629179"/>
            <a:chExt cx="4483145" cy="2009296"/>
          </a:xfrm>
        </p:grpSpPr>
        <p:pic>
          <p:nvPicPr>
            <p:cNvPr id="4" name="図 3">
              <a:extLst>
                <a:ext uri="{FF2B5EF4-FFF2-40B4-BE49-F238E27FC236}">
                  <a16:creationId xmlns:a16="http://schemas.microsoft.com/office/drawing/2014/main" id="{D5AB10C0-538F-40B2-AB6B-9249BE345986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0532886" y="2772794"/>
              <a:ext cx="1791405" cy="904400"/>
            </a:xfrm>
            <a:prstGeom prst="rect">
              <a:avLst/>
            </a:prstGeom>
          </p:spPr>
        </p:pic>
        <p:pic>
          <p:nvPicPr>
            <p:cNvPr id="5" name="図 4">
              <a:extLst>
                <a:ext uri="{FF2B5EF4-FFF2-40B4-BE49-F238E27FC236}">
                  <a16:creationId xmlns:a16="http://schemas.microsoft.com/office/drawing/2014/main" id="{87923C58-5D8E-4AF3-9B89-14BB81478E7F}"/>
                </a:ext>
              </a:extLst>
            </p:cNvPr>
            <p:cNvPicPr>
              <a:picLocks noChangeAspect="1"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9549495" y="2629179"/>
              <a:ext cx="1095806" cy="990080"/>
            </a:xfrm>
            <a:prstGeom prst="rect">
              <a:avLst/>
            </a:prstGeom>
          </p:spPr>
        </p:pic>
        <p:pic>
          <p:nvPicPr>
            <p:cNvPr id="6" name="図 5">
              <a:extLst>
                <a:ext uri="{FF2B5EF4-FFF2-40B4-BE49-F238E27FC236}">
                  <a16:creationId xmlns:a16="http://schemas.microsoft.com/office/drawing/2014/main" id="{231D9726-9C11-4794-8751-3E4C724BE842}"/>
                </a:ext>
              </a:extLst>
            </p:cNvPr>
            <p:cNvPicPr>
              <a:picLocks noChangeAspect="1"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1135900" y="3421602"/>
              <a:ext cx="2896740" cy="1085280"/>
            </a:xfrm>
            <a:prstGeom prst="rect">
              <a:avLst/>
            </a:prstGeom>
          </p:spPr>
        </p:pic>
        <p:pic>
          <p:nvPicPr>
            <p:cNvPr id="7" name="図 6">
              <a:extLst>
                <a:ext uri="{FF2B5EF4-FFF2-40B4-BE49-F238E27FC236}">
                  <a16:creationId xmlns:a16="http://schemas.microsoft.com/office/drawing/2014/main" id="{2646B0EB-90C7-42A3-A77C-D03DE33CF9B3}"/>
                </a:ext>
              </a:extLst>
            </p:cNvPr>
            <p:cNvPicPr>
              <a:picLocks noChangeAspect="1"/>
            </p:cNvPicPr>
            <p:nvPr/>
          </p:nvPicPr>
          <p:blipFill>
            <a:blip r:embed="rId7"/>
            <a:stretch>
              <a:fillRect/>
            </a:stretch>
          </p:blipFill>
          <p:spPr>
            <a:xfrm>
              <a:off x="10340556" y="3772155"/>
              <a:ext cx="743243" cy="866320"/>
            </a:xfrm>
            <a:prstGeom prst="rect">
              <a:avLst/>
            </a:prstGeom>
          </p:spPr>
        </p:pic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0BF4059A-4919-4D07-8D9A-8BC2923281AC}"/>
              </a:ext>
            </a:extLst>
          </p:cNvPr>
          <p:cNvGrpSpPr/>
          <p:nvPr/>
        </p:nvGrpSpPr>
        <p:grpSpPr>
          <a:xfrm>
            <a:off x="768868" y="4034053"/>
            <a:ext cx="2163303" cy="2413875"/>
            <a:chOff x="8696572" y="4347819"/>
            <a:chExt cx="2163303" cy="2413875"/>
          </a:xfrm>
        </p:grpSpPr>
        <p:pic>
          <p:nvPicPr>
            <p:cNvPr id="23" name="図 22">
              <a:extLst>
                <a:ext uri="{FF2B5EF4-FFF2-40B4-BE49-F238E27FC236}">
                  <a16:creationId xmlns:a16="http://schemas.microsoft.com/office/drawing/2014/main" id="{BCFFDD4F-2038-433B-9F38-D3A5D17FC5C8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8"/>
            <a:stretch>
              <a:fillRect/>
            </a:stretch>
          </p:blipFill>
          <p:spPr>
            <a:xfrm>
              <a:off x="8696572" y="5876334"/>
              <a:ext cx="1000519" cy="885360"/>
            </a:xfrm>
            <a:prstGeom prst="rect">
              <a:avLst/>
            </a:prstGeom>
          </p:spPr>
        </p:pic>
        <p:pic>
          <p:nvPicPr>
            <p:cNvPr id="24" name="図 23">
              <a:extLst>
                <a:ext uri="{FF2B5EF4-FFF2-40B4-BE49-F238E27FC236}">
                  <a16:creationId xmlns:a16="http://schemas.microsoft.com/office/drawing/2014/main" id="{06E0CC5C-5B1C-4826-A842-BC0659461D42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9"/>
            <a:stretch>
              <a:fillRect/>
            </a:stretch>
          </p:blipFill>
          <p:spPr>
            <a:xfrm>
              <a:off x="9330081" y="4871974"/>
              <a:ext cx="476438" cy="913920"/>
            </a:xfrm>
            <a:prstGeom prst="rect">
              <a:avLst/>
            </a:prstGeom>
          </p:spPr>
        </p:pic>
        <p:pic>
          <p:nvPicPr>
            <p:cNvPr id="25" name="図 24">
              <a:extLst>
                <a:ext uri="{FF2B5EF4-FFF2-40B4-BE49-F238E27FC236}">
                  <a16:creationId xmlns:a16="http://schemas.microsoft.com/office/drawing/2014/main" id="{E15B6E94-A966-4062-9117-F672A94CA25C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10"/>
            <a:stretch>
              <a:fillRect/>
            </a:stretch>
          </p:blipFill>
          <p:spPr>
            <a:xfrm>
              <a:off x="9803254" y="5830617"/>
              <a:ext cx="647955" cy="437920"/>
            </a:xfrm>
            <a:prstGeom prst="rect">
              <a:avLst/>
            </a:prstGeom>
          </p:spPr>
        </p:pic>
        <p:pic>
          <p:nvPicPr>
            <p:cNvPr id="26" name="図 25">
              <a:extLst>
                <a:ext uri="{FF2B5EF4-FFF2-40B4-BE49-F238E27FC236}">
                  <a16:creationId xmlns:a16="http://schemas.microsoft.com/office/drawing/2014/main" id="{7E5B405E-AD8F-483B-BD70-8ADF13E58450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11"/>
            <a:stretch>
              <a:fillRect/>
            </a:stretch>
          </p:blipFill>
          <p:spPr>
            <a:xfrm>
              <a:off x="9668781" y="4824450"/>
              <a:ext cx="1191094" cy="1151920"/>
            </a:xfrm>
            <a:prstGeom prst="rect">
              <a:avLst/>
            </a:prstGeom>
          </p:spPr>
        </p:pic>
        <p:pic>
          <p:nvPicPr>
            <p:cNvPr id="27" name="図 26">
              <a:extLst>
                <a:ext uri="{FF2B5EF4-FFF2-40B4-BE49-F238E27FC236}">
                  <a16:creationId xmlns:a16="http://schemas.microsoft.com/office/drawing/2014/main" id="{FC5B8B9A-5519-45B5-9A09-03897E6C790D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12"/>
            <a:stretch>
              <a:fillRect/>
            </a:stretch>
          </p:blipFill>
          <p:spPr>
            <a:xfrm>
              <a:off x="9250044" y="4347819"/>
              <a:ext cx="447851" cy="533120"/>
            </a:xfrm>
            <a:prstGeom prst="rect">
              <a:avLst/>
            </a:prstGeom>
          </p:spPr>
        </p:pic>
      </p:grpSp>
      <p:pic>
        <p:nvPicPr>
          <p:cNvPr id="9" name="図 8">
            <a:extLst>
              <a:ext uri="{FF2B5EF4-FFF2-40B4-BE49-F238E27FC236}">
                <a16:creationId xmlns:a16="http://schemas.microsoft.com/office/drawing/2014/main" id="{5A7E2DF9-1E4C-427A-8399-E893062640A9}"/>
              </a:ext>
            </a:extLst>
          </p:cNvPr>
          <p:cNvPicPr>
            <a:picLocks noChangeAspect="1"/>
          </p:cNvPicPr>
          <p:nvPr/>
        </p:nvPicPr>
        <p:blipFill>
          <a:blip r:embed="rId13"/>
          <a:stretch>
            <a:fillRect/>
          </a:stretch>
        </p:blipFill>
        <p:spPr>
          <a:xfrm>
            <a:off x="4685367" y="1732632"/>
            <a:ext cx="962404" cy="1180480"/>
          </a:xfrm>
          <a:prstGeom prst="rect">
            <a:avLst/>
          </a:prstGeom>
        </p:spPr>
      </p:pic>
      <p:sp>
        <p:nvSpPr>
          <p:cNvPr id="44" name="正方形/長方形 43"/>
          <p:cNvSpPr/>
          <p:nvPr/>
        </p:nvSpPr>
        <p:spPr>
          <a:xfrm>
            <a:off x="874516" y="7699085"/>
            <a:ext cx="2736152" cy="176764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100" b="1" dirty="0">
              <a:latin typeface="+mn-ea"/>
            </a:endParaRP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79CD5758-5750-405F-A8AF-5D4C5422250F}"/>
              </a:ext>
            </a:extLst>
          </p:cNvPr>
          <p:cNvSpPr/>
          <p:nvPr/>
        </p:nvSpPr>
        <p:spPr>
          <a:xfrm>
            <a:off x="3950459" y="7699085"/>
            <a:ext cx="2736152" cy="176764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100" b="1" dirty="0">
              <a:latin typeface="+mn-ea"/>
            </a:endParaRP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23C7C412-E07F-44FB-AC0A-78BE60AF5FEF}"/>
              </a:ext>
            </a:extLst>
          </p:cNvPr>
          <p:cNvSpPr txBox="1"/>
          <p:nvPr/>
        </p:nvSpPr>
        <p:spPr>
          <a:xfrm>
            <a:off x="1304198" y="7016894"/>
            <a:ext cx="4969794" cy="401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30000"/>
              </a:lnSpc>
            </a:pPr>
            <a:r>
              <a:rPr kumimoji="1" lang="ja-JP" altLang="en-US" sz="800" kern="1400" dirty="0">
                <a:solidFill>
                  <a:srgbClr val="3E3E3E"/>
                </a:solidFill>
                <a:latin typeface="+mn-ea"/>
              </a:rPr>
              <a:t>お客様にお似合いになるヘアスタイルをご提案し、ステキな年になるお手伝いをいたします。</a:t>
            </a:r>
            <a:endParaRPr kumimoji="1" lang="en-US" altLang="ja-JP" sz="800" kern="1400" dirty="0">
              <a:solidFill>
                <a:srgbClr val="3E3E3E"/>
              </a:solidFill>
              <a:latin typeface="+mn-ea"/>
            </a:endParaRPr>
          </a:p>
          <a:p>
            <a:pPr algn="ctr">
              <a:lnSpc>
                <a:spcPct val="130000"/>
              </a:lnSpc>
            </a:pPr>
            <a:r>
              <a:rPr kumimoji="1" lang="ja-JP" altLang="en-US" sz="800" kern="1400" dirty="0">
                <a:solidFill>
                  <a:srgbClr val="3E3E3E"/>
                </a:solidFill>
                <a:latin typeface="+mn-ea"/>
              </a:rPr>
              <a:t>次回来店時にこちらのハガキをお持ちください。心よりお待ちしております。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EB4595A3-7359-463E-8C39-453EA0E59144}"/>
              </a:ext>
            </a:extLst>
          </p:cNvPr>
          <p:cNvSpPr txBox="1"/>
          <p:nvPr/>
        </p:nvSpPr>
        <p:spPr>
          <a:xfrm rot="21010507">
            <a:off x="2675792" y="4084476"/>
            <a:ext cx="3883486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6600" b="1" i="1" kern="1400" dirty="0">
                <a:solidFill>
                  <a:srgbClr val="FF0000"/>
                </a:solidFill>
                <a:latin typeface="+mn-ea"/>
              </a:rPr>
              <a:t>00</a:t>
            </a:r>
            <a:r>
              <a:rPr kumimoji="1" lang="ja-JP" altLang="en-US" sz="4400" b="1" i="1" kern="1400" dirty="0">
                <a:solidFill>
                  <a:srgbClr val="FF0000"/>
                </a:solidFill>
                <a:latin typeface="+mn-ea"/>
              </a:rPr>
              <a:t>％</a:t>
            </a:r>
            <a:r>
              <a:rPr kumimoji="1" lang="en-US" altLang="ja-JP" sz="4400" b="1" i="1" kern="1400" dirty="0">
                <a:solidFill>
                  <a:srgbClr val="FF0000"/>
                </a:solidFill>
                <a:latin typeface="+mn-ea"/>
              </a:rPr>
              <a:t>OFF</a:t>
            </a:r>
            <a:endParaRPr kumimoji="1" lang="ja-JP" altLang="en-US" sz="2400" b="1" i="1" kern="1400" dirty="0">
              <a:solidFill>
                <a:srgbClr val="FF0000"/>
              </a:solidFill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9040117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582C968F-F45B-4BBC-9BDA-D6174EBEA377}"/>
              </a:ext>
            </a:extLst>
          </p:cNvPr>
          <p:cNvSpPr txBox="1"/>
          <p:nvPr/>
        </p:nvSpPr>
        <p:spPr>
          <a:xfrm>
            <a:off x="906512" y="9797239"/>
            <a:ext cx="265674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kern="1400" dirty="0">
                <a:solidFill>
                  <a:srgbClr val="000000"/>
                </a:solidFill>
                <a:latin typeface="+mn-ea"/>
              </a:rPr>
              <a:t>サンプルの店名</a:t>
            </a: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F6144A12-FF77-4639-8CA1-A23FF2B74C99}"/>
              </a:ext>
            </a:extLst>
          </p:cNvPr>
          <p:cNvSpPr txBox="1"/>
          <p:nvPr/>
        </p:nvSpPr>
        <p:spPr>
          <a:xfrm>
            <a:off x="3270874" y="9664255"/>
            <a:ext cx="4733208" cy="7276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kumimoji="1" lang="ja-JP" altLang="en-US" sz="800" dirty="0">
                <a:solidFill>
                  <a:srgbClr val="000000"/>
                </a:solidFill>
                <a:latin typeface="+mn-ea"/>
              </a:rPr>
              <a:t>〒</a:t>
            </a:r>
            <a:r>
              <a:rPr kumimoji="1" lang="en-US" altLang="ja-JP" sz="800" dirty="0">
                <a:solidFill>
                  <a:srgbClr val="000000"/>
                </a:solidFill>
                <a:latin typeface="+mn-ea"/>
              </a:rPr>
              <a:t>000-0000</a:t>
            </a:r>
            <a:r>
              <a:rPr kumimoji="1" lang="ja-JP" altLang="en-US" sz="800" dirty="0">
                <a:solidFill>
                  <a:srgbClr val="000000"/>
                </a:solidFill>
                <a:latin typeface="+mn-ea"/>
              </a:rPr>
              <a:t> 〇〇県〇〇市〇〇区</a:t>
            </a:r>
            <a:r>
              <a:rPr kumimoji="1" lang="en-US" altLang="ja-JP" sz="800" dirty="0">
                <a:solidFill>
                  <a:srgbClr val="000000"/>
                </a:solidFill>
                <a:latin typeface="+mn-ea"/>
              </a:rPr>
              <a:t>000-000</a:t>
            </a:r>
          </a:p>
          <a:p>
            <a:pPr>
              <a:lnSpc>
                <a:spcPct val="120000"/>
              </a:lnSpc>
            </a:pPr>
            <a:r>
              <a:rPr kumimoji="1" lang="en-US" altLang="ja-JP" sz="1400" dirty="0">
                <a:solidFill>
                  <a:srgbClr val="000000"/>
                </a:solidFill>
                <a:latin typeface="+mn-ea"/>
              </a:rPr>
              <a:t>TEL:0000-000-00000</a:t>
            </a:r>
          </a:p>
          <a:p>
            <a:pPr>
              <a:lnSpc>
                <a:spcPct val="120000"/>
              </a:lnSpc>
            </a:pPr>
            <a:r>
              <a:rPr kumimoji="1" lang="ja-JP" altLang="en-US" sz="1100" dirty="0">
                <a:solidFill>
                  <a:srgbClr val="000000"/>
                </a:solidFill>
                <a:latin typeface="+mn-ea"/>
              </a:rPr>
              <a:t>営業時間：</a:t>
            </a:r>
            <a:r>
              <a:rPr kumimoji="1" lang="en-US" altLang="ja-JP" sz="1100" dirty="0">
                <a:solidFill>
                  <a:srgbClr val="000000"/>
                </a:solidFill>
                <a:latin typeface="+mn-ea"/>
              </a:rPr>
              <a:t>00:00</a:t>
            </a:r>
            <a:r>
              <a:rPr kumimoji="1" lang="ja-JP" altLang="en-US" sz="1100" dirty="0">
                <a:solidFill>
                  <a:srgbClr val="000000"/>
                </a:solidFill>
                <a:latin typeface="+mn-ea"/>
              </a:rPr>
              <a:t>～</a:t>
            </a:r>
            <a:r>
              <a:rPr kumimoji="1" lang="en-US" altLang="ja-JP" sz="1100" dirty="0">
                <a:solidFill>
                  <a:srgbClr val="000000"/>
                </a:solidFill>
                <a:latin typeface="+mn-ea"/>
              </a:rPr>
              <a:t>00:00 </a:t>
            </a:r>
            <a:r>
              <a:rPr kumimoji="1" lang="ja-JP" altLang="en-US" sz="1100" dirty="0">
                <a:solidFill>
                  <a:srgbClr val="000000"/>
                </a:solidFill>
                <a:latin typeface="+mn-ea"/>
              </a:rPr>
              <a:t>　　定休日：〇曜日</a:t>
            </a:r>
            <a:endParaRPr kumimoji="1" lang="en-US" altLang="ja-JP" sz="1100" dirty="0">
              <a:solidFill>
                <a:srgbClr val="000000"/>
              </a:solidFill>
              <a:latin typeface="+mn-ea"/>
            </a:endParaRPr>
          </a:p>
        </p:txBody>
      </p:sp>
      <p:pic>
        <p:nvPicPr>
          <p:cNvPr id="49" name="図 48">
            <a:extLst>
              <a:ext uri="{FF2B5EF4-FFF2-40B4-BE49-F238E27FC236}">
                <a16:creationId xmlns:a16="http://schemas.microsoft.com/office/drawing/2014/main" id="{AA3B7D25-AB93-4622-9F4D-E6CDD411930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9223" y="6803028"/>
            <a:ext cx="6681230" cy="725425"/>
          </a:xfrm>
          <a:prstGeom prst="rect">
            <a:avLst/>
          </a:prstGeom>
        </p:spPr>
      </p:pic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4E909845-C05B-4C05-85E2-2690F8F7ECD4}"/>
              </a:ext>
            </a:extLst>
          </p:cNvPr>
          <p:cNvSpPr txBox="1"/>
          <p:nvPr/>
        </p:nvSpPr>
        <p:spPr>
          <a:xfrm>
            <a:off x="1848655" y="6352493"/>
            <a:ext cx="38834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b="1" kern="1400" dirty="0">
                <a:solidFill>
                  <a:srgbClr val="3E3E3E"/>
                </a:solidFill>
                <a:latin typeface="+mn-ea"/>
              </a:rPr>
              <a:t>お誕生日おめでとうございます。</a:t>
            </a:r>
            <a:endParaRPr kumimoji="1" lang="en-US" altLang="ja-JP" b="1" kern="1400" dirty="0">
              <a:solidFill>
                <a:srgbClr val="3E3E3E"/>
              </a:solidFill>
              <a:latin typeface="+mn-ea"/>
            </a:endParaRPr>
          </a:p>
          <a:p>
            <a:pPr algn="ctr"/>
            <a:r>
              <a:rPr kumimoji="1" lang="ja-JP" altLang="en-US" b="1" kern="1400" dirty="0">
                <a:solidFill>
                  <a:srgbClr val="3E3E3E"/>
                </a:solidFill>
                <a:latin typeface="+mn-ea"/>
              </a:rPr>
              <a:t>ステキな</a:t>
            </a:r>
            <a:r>
              <a:rPr kumimoji="1" lang="en-US" altLang="ja-JP" b="1" kern="1400" dirty="0">
                <a:solidFill>
                  <a:srgbClr val="3E3E3E"/>
                </a:solidFill>
                <a:latin typeface="+mn-ea"/>
              </a:rPr>
              <a:t>1</a:t>
            </a:r>
            <a:r>
              <a:rPr kumimoji="1" lang="ja-JP" altLang="en-US" b="1" kern="1400" dirty="0">
                <a:solidFill>
                  <a:srgbClr val="3E3E3E"/>
                </a:solidFill>
                <a:latin typeface="+mn-ea"/>
              </a:rPr>
              <a:t>年になりますように。</a:t>
            </a:r>
            <a:endParaRPr kumimoji="1" lang="ja-JP" altLang="en-US" sz="1000" b="1" kern="1400" dirty="0">
              <a:solidFill>
                <a:srgbClr val="3E3E3E"/>
              </a:solidFill>
              <a:latin typeface="+mn-ea"/>
            </a:endParaRPr>
          </a:p>
        </p:txBody>
      </p:sp>
      <p:pic>
        <p:nvPicPr>
          <p:cNvPr id="51" name="図 50">
            <a:extLst>
              <a:ext uri="{FF2B5EF4-FFF2-40B4-BE49-F238E27FC236}">
                <a16:creationId xmlns:a16="http://schemas.microsoft.com/office/drawing/2014/main" id="{E4ADB2F6-195D-429A-9856-5F1002A42C1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50318" y="610489"/>
            <a:ext cx="3659040" cy="904400"/>
          </a:xfrm>
          <a:prstGeom prst="rect">
            <a:avLst/>
          </a:prstGeom>
        </p:spPr>
      </p:pic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685531EB-5589-4E3B-9308-76A2718A0A72}"/>
              </a:ext>
            </a:extLst>
          </p:cNvPr>
          <p:cNvGrpSpPr/>
          <p:nvPr/>
        </p:nvGrpSpPr>
        <p:grpSpPr>
          <a:xfrm>
            <a:off x="1582761" y="2315413"/>
            <a:ext cx="4483145" cy="2009296"/>
            <a:chOff x="9549495" y="2629179"/>
            <a:chExt cx="4483145" cy="2009296"/>
          </a:xfrm>
        </p:grpSpPr>
        <p:pic>
          <p:nvPicPr>
            <p:cNvPr id="53" name="図 52">
              <a:extLst>
                <a:ext uri="{FF2B5EF4-FFF2-40B4-BE49-F238E27FC236}">
                  <a16:creationId xmlns:a16="http://schemas.microsoft.com/office/drawing/2014/main" id="{FD9A8536-4821-435F-9B38-CDF04FA5FF4B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0532886" y="2772794"/>
              <a:ext cx="1791405" cy="904400"/>
            </a:xfrm>
            <a:prstGeom prst="rect">
              <a:avLst/>
            </a:prstGeom>
          </p:spPr>
        </p:pic>
        <p:pic>
          <p:nvPicPr>
            <p:cNvPr id="54" name="図 53">
              <a:extLst>
                <a:ext uri="{FF2B5EF4-FFF2-40B4-BE49-F238E27FC236}">
                  <a16:creationId xmlns:a16="http://schemas.microsoft.com/office/drawing/2014/main" id="{63F2E0F8-441F-493F-820B-627A94A80CA6}"/>
                </a:ext>
              </a:extLst>
            </p:cNvPr>
            <p:cNvPicPr>
              <a:picLocks noChangeAspect="1"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9549495" y="2629179"/>
              <a:ext cx="1095806" cy="990080"/>
            </a:xfrm>
            <a:prstGeom prst="rect">
              <a:avLst/>
            </a:prstGeom>
          </p:spPr>
        </p:pic>
        <p:pic>
          <p:nvPicPr>
            <p:cNvPr id="55" name="図 54">
              <a:extLst>
                <a:ext uri="{FF2B5EF4-FFF2-40B4-BE49-F238E27FC236}">
                  <a16:creationId xmlns:a16="http://schemas.microsoft.com/office/drawing/2014/main" id="{51F9265B-68EE-4A0F-A0EF-5C71BA54ABE0}"/>
                </a:ext>
              </a:extLst>
            </p:cNvPr>
            <p:cNvPicPr>
              <a:picLocks noChangeAspect="1"/>
            </p:cNvPicPr>
            <p:nvPr/>
          </p:nvPicPr>
          <p:blipFill>
            <a:blip r:embed="rId6"/>
            <a:stretch>
              <a:fillRect/>
            </a:stretch>
          </p:blipFill>
          <p:spPr>
            <a:xfrm>
              <a:off x="11135900" y="3421602"/>
              <a:ext cx="2896740" cy="1085280"/>
            </a:xfrm>
            <a:prstGeom prst="rect">
              <a:avLst/>
            </a:prstGeom>
          </p:spPr>
        </p:pic>
        <p:pic>
          <p:nvPicPr>
            <p:cNvPr id="56" name="図 55">
              <a:extLst>
                <a:ext uri="{FF2B5EF4-FFF2-40B4-BE49-F238E27FC236}">
                  <a16:creationId xmlns:a16="http://schemas.microsoft.com/office/drawing/2014/main" id="{BE6FB01A-D634-4E67-95FE-0A193CEDCC9C}"/>
                </a:ext>
              </a:extLst>
            </p:cNvPr>
            <p:cNvPicPr>
              <a:picLocks noChangeAspect="1"/>
            </p:cNvPicPr>
            <p:nvPr/>
          </p:nvPicPr>
          <p:blipFill>
            <a:blip r:embed="rId7"/>
            <a:stretch>
              <a:fillRect/>
            </a:stretch>
          </p:blipFill>
          <p:spPr>
            <a:xfrm>
              <a:off x="10340556" y="3772155"/>
              <a:ext cx="743243" cy="866320"/>
            </a:xfrm>
            <a:prstGeom prst="rect">
              <a:avLst/>
            </a:prstGeom>
          </p:spPr>
        </p:pic>
      </p:grp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C164AE64-E403-4F05-94D8-104DB466AD93}"/>
              </a:ext>
            </a:extLst>
          </p:cNvPr>
          <p:cNvGrpSpPr/>
          <p:nvPr/>
        </p:nvGrpSpPr>
        <p:grpSpPr>
          <a:xfrm>
            <a:off x="768868" y="4034053"/>
            <a:ext cx="2163303" cy="2413875"/>
            <a:chOff x="8696572" y="4347819"/>
            <a:chExt cx="2163303" cy="2413875"/>
          </a:xfrm>
        </p:grpSpPr>
        <p:pic>
          <p:nvPicPr>
            <p:cNvPr id="58" name="図 57">
              <a:extLst>
                <a:ext uri="{FF2B5EF4-FFF2-40B4-BE49-F238E27FC236}">
                  <a16:creationId xmlns:a16="http://schemas.microsoft.com/office/drawing/2014/main" id="{DC79A618-E77B-4E11-B5DA-E8D5EF8FECE5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8"/>
            <a:stretch>
              <a:fillRect/>
            </a:stretch>
          </p:blipFill>
          <p:spPr>
            <a:xfrm>
              <a:off x="8696572" y="5876334"/>
              <a:ext cx="1000519" cy="885360"/>
            </a:xfrm>
            <a:prstGeom prst="rect">
              <a:avLst/>
            </a:prstGeom>
          </p:spPr>
        </p:pic>
        <p:pic>
          <p:nvPicPr>
            <p:cNvPr id="59" name="図 58">
              <a:extLst>
                <a:ext uri="{FF2B5EF4-FFF2-40B4-BE49-F238E27FC236}">
                  <a16:creationId xmlns:a16="http://schemas.microsoft.com/office/drawing/2014/main" id="{31293083-7771-4DB7-88ED-13E26E8AA868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9"/>
            <a:stretch>
              <a:fillRect/>
            </a:stretch>
          </p:blipFill>
          <p:spPr>
            <a:xfrm>
              <a:off x="9330081" y="4871974"/>
              <a:ext cx="476438" cy="913920"/>
            </a:xfrm>
            <a:prstGeom prst="rect">
              <a:avLst/>
            </a:prstGeom>
          </p:spPr>
        </p:pic>
        <p:pic>
          <p:nvPicPr>
            <p:cNvPr id="60" name="図 59">
              <a:extLst>
                <a:ext uri="{FF2B5EF4-FFF2-40B4-BE49-F238E27FC236}">
                  <a16:creationId xmlns:a16="http://schemas.microsoft.com/office/drawing/2014/main" id="{8D98F294-9090-492C-B8F1-47EB3BA9E164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10"/>
            <a:stretch>
              <a:fillRect/>
            </a:stretch>
          </p:blipFill>
          <p:spPr>
            <a:xfrm>
              <a:off x="9803254" y="5830617"/>
              <a:ext cx="647955" cy="437920"/>
            </a:xfrm>
            <a:prstGeom prst="rect">
              <a:avLst/>
            </a:prstGeom>
          </p:spPr>
        </p:pic>
        <p:pic>
          <p:nvPicPr>
            <p:cNvPr id="61" name="図 60">
              <a:extLst>
                <a:ext uri="{FF2B5EF4-FFF2-40B4-BE49-F238E27FC236}">
                  <a16:creationId xmlns:a16="http://schemas.microsoft.com/office/drawing/2014/main" id="{F8C275C0-AFB0-4AFD-8FCC-B3AD30B65698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11"/>
            <a:stretch>
              <a:fillRect/>
            </a:stretch>
          </p:blipFill>
          <p:spPr>
            <a:xfrm>
              <a:off x="9668781" y="4824450"/>
              <a:ext cx="1191094" cy="1151920"/>
            </a:xfrm>
            <a:prstGeom prst="rect">
              <a:avLst/>
            </a:prstGeom>
          </p:spPr>
        </p:pic>
        <p:pic>
          <p:nvPicPr>
            <p:cNvPr id="62" name="図 61">
              <a:extLst>
                <a:ext uri="{FF2B5EF4-FFF2-40B4-BE49-F238E27FC236}">
                  <a16:creationId xmlns:a16="http://schemas.microsoft.com/office/drawing/2014/main" id="{2891F2C0-5D9F-4E29-8071-1D3567680192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12"/>
            <a:stretch>
              <a:fillRect/>
            </a:stretch>
          </p:blipFill>
          <p:spPr>
            <a:xfrm>
              <a:off x="9250044" y="4347819"/>
              <a:ext cx="447851" cy="533120"/>
            </a:xfrm>
            <a:prstGeom prst="rect">
              <a:avLst/>
            </a:prstGeom>
          </p:spPr>
        </p:pic>
      </p:grpSp>
      <p:pic>
        <p:nvPicPr>
          <p:cNvPr id="63" name="図 62">
            <a:extLst>
              <a:ext uri="{FF2B5EF4-FFF2-40B4-BE49-F238E27FC236}">
                <a16:creationId xmlns:a16="http://schemas.microsoft.com/office/drawing/2014/main" id="{7804B54C-4F6D-46EF-88D3-571D1A426A5A}"/>
              </a:ext>
            </a:extLst>
          </p:cNvPr>
          <p:cNvPicPr>
            <a:picLocks noChangeAspect="1"/>
          </p:cNvPicPr>
          <p:nvPr/>
        </p:nvPicPr>
        <p:blipFill>
          <a:blip r:embed="rId13"/>
          <a:stretch>
            <a:fillRect/>
          </a:stretch>
        </p:blipFill>
        <p:spPr>
          <a:xfrm>
            <a:off x="4685367" y="1732632"/>
            <a:ext cx="962404" cy="1180480"/>
          </a:xfrm>
          <a:prstGeom prst="rect">
            <a:avLst/>
          </a:prstGeom>
        </p:spPr>
      </p:pic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EC07E95E-CE30-4EF5-BC29-078DC65678E4}"/>
              </a:ext>
            </a:extLst>
          </p:cNvPr>
          <p:cNvSpPr/>
          <p:nvPr/>
        </p:nvSpPr>
        <p:spPr>
          <a:xfrm>
            <a:off x="874516" y="7699085"/>
            <a:ext cx="2736152" cy="176764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100" b="1" dirty="0">
              <a:latin typeface="+mn-ea"/>
            </a:endParaRP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FA7511B8-13BD-47F4-A63D-C9A2DA058C86}"/>
              </a:ext>
            </a:extLst>
          </p:cNvPr>
          <p:cNvSpPr/>
          <p:nvPr/>
        </p:nvSpPr>
        <p:spPr>
          <a:xfrm>
            <a:off x="3950459" y="7699085"/>
            <a:ext cx="2736152" cy="176764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100" b="1" dirty="0">
              <a:latin typeface="+mn-ea"/>
            </a:endParaRPr>
          </a:p>
        </p:txBody>
      </p:sp>
      <p:sp>
        <p:nvSpPr>
          <p:cNvPr id="66" name="テキスト ボックス 65">
            <a:extLst>
              <a:ext uri="{FF2B5EF4-FFF2-40B4-BE49-F238E27FC236}">
                <a16:creationId xmlns:a16="http://schemas.microsoft.com/office/drawing/2014/main" id="{91948C57-72C2-45E6-ACAB-708150985D31}"/>
              </a:ext>
            </a:extLst>
          </p:cNvPr>
          <p:cNvSpPr txBox="1"/>
          <p:nvPr/>
        </p:nvSpPr>
        <p:spPr>
          <a:xfrm>
            <a:off x="1304198" y="7016894"/>
            <a:ext cx="4969794" cy="401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30000"/>
              </a:lnSpc>
            </a:pPr>
            <a:r>
              <a:rPr kumimoji="1" lang="ja-JP" altLang="en-US" sz="800" kern="1400" dirty="0">
                <a:solidFill>
                  <a:srgbClr val="3E3E3E"/>
                </a:solidFill>
                <a:latin typeface="+mn-ea"/>
              </a:rPr>
              <a:t>お客様にお似合いになるヘアスタイルをご提案し、ステキな年になるお手伝いをいたします。</a:t>
            </a:r>
            <a:endParaRPr kumimoji="1" lang="en-US" altLang="ja-JP" sz="800" kern="1400" dirty="0">
              <a:solidFill>
                <a:srgbClr val="3E3E3E"/>
              </a:solidFill>
              <a:latin typeface="+mn-ea"/>
            </a:endParaRPr>
          </a:p>
          <a:p>
            <a:pPr algn="ctr">
              <a:lnSpc>
                <a:spcPct val="130000"/>
              </a:lnSpc>
            </a:pPr>
            <a:r>
              <a:rPr kumimoji="1" lang="ja-JP" altLang="en-US" sz="800" kern="1400" dirty="0">
                <a:solidFill>
                  <a:srgbClr val="3E3E3E"/>
                </a:solidFill>
                <a:latin typeface="+mn-ea"/>
              </a:rPr>
              <a:t>次回来店時にこちらのハガキをお持ちください。心よりお待ちしております。</a:t>
            </a:r>
          </a:p>
        </p:txBody>
      </p: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B3C61A2D-0C82-429A-942D-90A36CFBC84F}"/>
              </a:ext>
            </a:extLst>
          </p:cNvPr>
          <p:cNvSpPr txBox="1"/>
          <p:nvPr/>
        </p:nvSpPr>
        <p:spPr>
          <a:xfrm rot="21010507">
            <a:off x="2675792" y="4084476"/>
            <a:ext cx="3883486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6600" b="1" i="1" kern="1400" dirty="0">
                <a:solidFill>
                  <a:srgbClr val="FF0000"/>
                </a:solidFill>
                <a:latin typeface="+mn-ea"/>
              </a:rPr>
              <a:t>00</a:t>
            </a:r>
            <a:r>
              <a:rPr kumimoji="1" lang="ja-JP" altLang="en-US" sz="4400" b="1" i="1" kern="1400" dirty="0">
                <a:solidFill>
                  <a:srgbClr val="FF0000"/>
                </a:solidFill>
                <a:latin typeface="+mn-ea"/>
              </a:rPr>
              <a:t>％</a:t>
            </a:r>
            <a:r>
              <a:rPr kumimoji="1" lang="en-US" altLang="ja-JP" sz="4400" b="1" i="1" kern="1400" dirty="0">
                <a:solidFill>
                  <a:srgbClr val="FF0000"/>
                </a:solidFill>
                <a:latin typeface="+mn-ea"/>
              </a:rPr>
              <a:t>OFF</a:t>
            </a:r>
            <a:endParaRPr kumimoji="1" lang="ja-JP" altLang="en-US" sz="2400" b="1" i="1" kern="1400" dirty="0">
              <a:solidFill>
                <a:srgbClr val="FF0000"/>
              </a:solidFill>
              <a:latin typeface="+mn-ea"/>
            </a:endParaRPr>
          </a:p>
        </p:txBody>
      </p:sp>
      <p:sp>
        <p:nvSpPr>
          <p:cNvPr id="9" name="正方形/長方形 8"/>
          <p:cNvSpPr/>
          <p:nvPr/>
        </p:nvSpPr>
        <p:spPr>
          <a:xfrm rot="10800000">
            <a:off x="0" y="0"/>
            <a:ext cx="7559675" cy="10691813"/>
          </a:xfrm>
          <a:prstGeom prst="rect">
            <a:avLst/>
          </a:prstGeom>
          <a:solidFill>
            <a:schemeClr val="tx1">
              <a:lumMod val="95000"/>
              <a:lumOff val="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atin typeface="+mn-ea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1402376" y="6205843"/>
            <a:ext cx="4695176" cy="1258823"/>
          </a:xfrm>
          <a:prstGeom prst="rect">
            <a:avLst/>
          </a:prstGeom>
          <a:solidFill>
            <a:schemeClr val="accent1">
              <a:lumMod val="60000"/>
              <a:lumOff val="40000"/>
              <a:alpha val="70000"/>
            </a:schemeClr>
          </a:solidFill>
          <a:ln w="5715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kumimoji="1" lang="ja-JP" altLang="en-US" sz="1980" b="1" dirty="0">
                <a:latin typeface="+mn-ea"/>
              </a:rPr>
              <a:t>文字を</a:t>
            </a:r>
            <a:endParaRPr kumimoji="1" lang="en-US" altLang="ja-JP" sz="1980" b="1" dirty="0">
              <a:latin typeface="+mn-ea"/>
            </a:endParaRPr>
          </a:p>
          <a:p>
            <a:pPr algn="ctr"/>
            <a:r>
              <a:rPr kumimoji="1" lang="ja-JP" altLang="en-US" sz="1980" b="1" dirty="0">
                <a:latin typeface="+mn-ea"/>
              </a:rPr>
              <a:t>変更することが可能です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874514" y="7692180"/>
            <a:ext cx="2736153" cy="1768991"/>
          </a:xfrm>
          <a:prstGeom prst="rect">
            <a:avLst/>
          </a:prstGeom>
          <a:solidFill>
            <a:schemeClr val="accent6">
              <a:lumMod val="60000"/>
              <a:lumOff val="40000"/>
              <a:alpha val="60000"/>
            </a:schemeClr>
          </a:solidFill>
          <a:ln w="57150">
            <a:solidFill>
              <a:schemeClr val="accent6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>
                <a:latin typeface="+mn-ea"/>
              </a:rPr>
              <a:t>写真を入れることが</a:t>
            </a:r>
            <a:endParaRPr kumimoji="1" lang="en-US" altLang="ja-JP" b="1" dirty="0">
              <a:latin typeface="+mn-ea"/>
            </a:endParaRPr>
          </a:p>
          <a:p>
            <a:pPr algn="ctr"/>
            <a:r>
              <a:rPr kumimoji="1" lang="ja-JP" altLang="en-US" b="1" dirty="0">
                <a:latin typeface="+mn-ea"/>
              </a:rPr>
              <a:t>できます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443769" y="9748506"/>
            <a:ext cx="6745924" cy="508909"/>
          </a:xfrm>
          <a:prstGeom prst="rect">
            <a:avLst/>
          </a:prstGeom>
          <a:solidFill>
            <a:schemeClr val="accent1">
              <a:lumMod val="60000"/>
              <a:lumOff val="40000"/>
              <a:alpha val="70000"/>
            </a:schemeClr>
          </a:solidFill>
          <a:ln w="5715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>
                <a:latin typeface="+mn-ea"/>
              </a:rPr>
              <a:t>文字の編集ができます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3FB1AD26-DE38-431E-82C9-C5744BE874F4}"/>
              </a:ext>
            </a:extLst>
          </p:cNvPr>
          <p:cNvSpPr/>
          <p:nvPr/>
        </p:nvSpPr>
        <p:spPr>
          <a:xfrm>
            <a:off x="1402376" y="2079765"/>
            <a:ext cx="4750288" cy="2120693"/>
          </a:xfrm>
          <a:prstGeom prst="rect">
            <a:avLst/>
          </a:prstGeom>
          <a:solidFill>
            <a:schemeClr val="accent1">
              <a:lumMod val="60000"/>
              <a:lumOff val="40000"/>
              <a:alpha val="70000"/>
            </a:schemeClr>
          </a:solidFill>
          <a:ln w="5715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kumimoji="1" lang="ja-JP" altLang="en-US" sz="1980" b="1" dirty="0">
                <a:latin typeface="+mn-ea"/>
              </a:rPr>
              <a:t>タイトルを変更することが可能です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49E0E431-2F59-4124-AEAE-E0158D8A46FF}"/>
              </a:ext>
            </a:extLst>
          </p:cNvPr>
          <p:cNvSpPr/>
          <p:nvPr/>
        </p:nvSpPr>
        <p:spPr>
          <a:xfrm>
            <a:off x="1402376" y="473229"/>
            <a:ext cx="4750288" cy="1236024"/>
          </a:xfrm>
          <a:prstGeom prst="rect">
            <a:avLst/>
          </a:prstGeom>
          <a:solidFill>
            <a:schemeClr val="accent1">
              <a:lumMod val="60000"/>
              <a:lumOff val="40000"/>
              <a:alpha val="70000"/>
            </a:schemeClr>
          </a:solidFill>
          <a:ln w="5715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kumimoji="1" lang="ja-JP" altLang="en-US" sz="1980" b="1" dirty="0">
                <a:latin typeface="+mn-ea"/>
              </a:rPr>
              <a:t>タイトルを変更することが可能です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9F873A14-0EDE-4F26-B7B6-D2AE35DDC634}"/>
              </a:ext>
            </a:extLst>
          </p:cNvPr>
          <p:cNvSpPr/>
          <p:nvPr/>
        </p:nvSpPr>
        <p:spPr>
          <a:xfrm>
            <a:off x="3950458" y="7692180"/>
            <a:ext cx="2736153" cy="1768991"/>
          </a:xfrm>
          <a:prstGeom prst="rect">
            <a:avLst/>
          </a:prstGeom>
          <a:solidFill>
            <a:schemeClr val="accent6">
              <a:lumMod val="60000"/>
              <a:lumOff val="40000"/>
              <a:alpha val="60000"/>
            </a:schemeClr>
          </a:solidFill>
          <a:ln w="57150">
            <a:solidFill>
              <a:schemeClr val="accent6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>
                <a:latin typeface="+mn-ea"/>
              </a:rPr>
              <a:t>写真を入れることが</a:t>
            </a:r>
            <a:endParaRPr kumimoji="1" lang="en-US" altLang="ja-JP" b="1" dirty="0">
              <a:latin typeface="+mn-ea"/>
            </a:endParaRPr>
          </a:p>
          <a:p>
            <a:pPr algn="ctr"/>
            <a:r>
              <a:rPr kumimoji="1" lang="ja-JP" altLang="en-US" b="1" dirty="0">
                <a:latin typeface="+mn-ea"/>
              </a:rPr>
              <a:t>できます</a:t>
            </a: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38206546-346D-4A52-BE0E-C19A561BC45B}"/>
              </a:ext>
            </a:extLst>
          </p:cNvPr>
          <p:cNvSpPr/>
          <p:nvPr/>
        </p:nvSpPr>
        <p:spPr>
          <a:xfrm>
            <a:off x="3392164" y="4347108"/>
            <a:ext cx="2705387" cy="786057"/>
          </a:xfrm>
          <a:prstGeom prst="rect">
            <a:avLst/>
          </a:prstGeom>
          <a:solidFill>
            <a:schemeClr val="accent1">
              <a:lumMod val="60000"/>
              <a:lumOff val="40000"/>
              <a:alpha val="70000"/>
            </a:schemeClr>
          </a:solidFill>
          <a:ln w="57150">
            <a:solidFill>
              <a:schemeClr val="accent1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kumimoji="1" lang="ja-JP" altLang="en-US" sz="1980" b="1" dirty="0">
                <a:latin typeface="+mn-ea"/>
              </a:rPr>
              <a:t>文字を</a:t>
            </a:r>
            <a:endParaRPr kumimoji="1" lang="en-US" altLang="ja-JP" sz="1980" b="1" dirty="0">
              <a:latin typeface="+mn-ea"/>
            </a:endParaRPr>
          </a:p>
          <a:p>
            <a:pPr algn="ctr"/>
            <a:r>
              <a:rPr kumimoji="1" lang="ja-JP" altLang="en-US" sz="1980" b="1" dirty="0">
                <a:latin typeface="+mn-ea"/>
              </a:rPr>
              <a:t>変更することが可能です</a:t>
            </a:r>
          </a:p>
        </p:txBody>
      </p:sp>
    </p:spTree>
    <p:extLst>
      <p:ext uri="{BB962C8B-B14F-4D97-AF65-F5344CB8AC3E}">
        <p14:creationId xmlns:p14="http://schemas.microsoft.com/office/powerpoint/2010/main" val="5566216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720845" y="811603"/>
            <a:ext cx="6292545" cy="4803650"/>
          </a:xfrm>
          <a:prstGeom prst="rect">
            <a:avLst/>
          </a:prstGeom>
          <a:ln>
            <a:noFill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 anchor="t">
            <a:noAutofit/>
          </a:bodyPr>
          <a:lstStyle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ja-JP" sz="1452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POP</a:t>
            </a:r>
            <a:r>
              <a:rPr lang="ja-JP" altLang="en-US" sz="1452" b="1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・チラシ工房 ご利用上の注意事項</a:t>
            </a:r>
          </a:p>
          <a:p>
            <a:pPr>
              <a:lnSpc>
                <a:spcPct val="150000"/>
              </a:lnSpc>
            </a:pPr>
            <a:endParaRPr lang="ja-JP" altLang="en-US" sz="998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■推奨環境</a:t>
            </a: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・チラシを編集いただくには、事前に</a:t>
            </a:r>
            <a:r>
              <a:rPr lang="en-US" altLang="ja-JP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PowerPoint</a:t>
            </a: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をインストールが必要となります。</a:t>
            </a:r>
          </a:p>
          <a:p>
            <a:pPr>
              <a:lnSpc>
                <a:spcPct val="150000"/>
              </a:lnSpc>
            </a:pPr>
            <a:endParaRPr lang="ja-JP" altLang="en-US" sz="998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■手書きフォントについて</a:t>
            </a: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・フォントのダウンロードおよびインストールはご利用される方の責任において行ってください。</a:t>
            </a: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・フォントの使用について、いかなる保証も行いません。フォントの規約をよく確認の上ご使用ください。</a:t>
            </a: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・発生したいかなる損害</a:t>
            </a:r>
            <a:r>
              <a:rPr lang="en-US" altLang="ja-JP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(</a:t>
            </a: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データ損失等を含む</a:t>
            </a:r>
            <a:r>
              <a:rPr lang="en-US" altLang="ja-JP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)</a:t>
            </a: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について、責任を負いません。</a:t>
            </a: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・本フォントに関するサポートについてはすべて未保証とさせていただきます。</a:t>
            </a: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・漢字によってはうまく表示されない場合があります。</a:t>
            </a: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・アプリケーションによっては正常に動作しない場合があります。</a:t>
            </a: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・印刷はお客さまご自身でお願いいたします。</a:t>
            </a:r>
            <a:endParaRPr lang="en-US" altLang="ja-JP" sz="998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endParaRPr lang="en-US" altLang="ja-JP" sz="998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endParaRPr lang="ja-JP" altLang="en-US" sz="998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998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以上</a:t>
            </a:r>
          </a:p>
          <a:p>
            <a:pPr>
              <a:lnSpc>
                <a:spcPct val="150000"/>
              </a:lnSpc>
            </a:pPr>
            <a:endParaRPr lang="ja-JP" altLang="en-US" sz="998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285804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306</TotalTime>
  <Words>335</Words>
  <Application>Microsoft Office PowerPoint</Application>
  <PresentationFormat>ユーザー設定</PresentationFormat>
  <Paragraphs>45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0" baseType="lpstr">
      <vt:lpstr>ＭＳ Ｐゴシック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fukui</dc:creator>
  <cp:lastModifiedBy>fukui</cp:lastModifiedBy>
  <cp:revision>44</cp:revision>
  <dcterms:created xsi:type="dcterms:W3CDTF">2016-11-25T08:55:21Z</dcterms:created>
  <dcterms:modified xsi:type="dcterms:W3CDTF">2017-07-18T08:24:51Z</dcterms:modified>
</cp:coreProperties>
</file>

<file path=docProps/thumbnail.jpeg>
</file>