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61" r:id="rId3"/>
    <p:sldId id="257" r:id="rId4"/>
  </p:sldIdLst>
  <p:sldSz cx="10691813" cy="7559675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5F60"/>
    <a:srgbClr val="854B23"/>
    <a:srgbClr val="854D22"/>
    <a:srgbClr val="011F65"/>
    <a:srgbClr val="011F62"/>
    <a:srgbClr val="001A60"/>
    <a:srgbClr val="65BF97"/>
    <a:srgbClr val="951A23"/>
    <a:srgbClr val="EACA21"/>
    <a:srgbClr val="7061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97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1890" y="1170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4649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8726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4737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95" r:id="rId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691813" cy="7558636"/>
          </a:xfrm>
          <a:prstGeom prst="rect">
            <a:avLst/>
          </a:prstGeom>
        </p:spPr>
      </p:pic>
      <p:sp>
        <p:nvSpPr>
          <p:cNvPr id="35" name="テキスト ボックス 34"/>
          <p:cNvSpPr txBox="1"/>
          <p:nvPr/>
        </p:nvSpPr>
        <p:spPr>
          <a:xfrm>
            <a:off x="626910" y="6044023"/>
            <a:ext cx="2401109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14" b="1" kern="1400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サンプルのクリニック名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626910" y="6365955"/>
            <a:ext cx="3107059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〒</a:t>
            </a:r>
            <a:r>
              <a:rPr kumimoji="1" lang="en-US" altLang="ja-JP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000-0000</a:t>
            </a:r>
            <a:r>
              <a:rPr kumimoji="1"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〇〇県〇〇市〇〇区</a:t>
            </a:r>
            <a:r>
              <a:rPr kumimoji="1" lang="en-US" altLang="ja-JP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</a:t>
            </a:r>
          </a:p>
          <a:p>
            <a:pPr>
              <a:lnSpc>
                <a:spcPct val="150000"/>
              </a:lnSpc>
            </a:pPr>
            <a:r>
              <a:rPr kumimoji="1" lang="en-US" altLang="ja-JP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TEL:0000-000-00000</a:t>
            </a:r>
            <a:r>
              <a:rPr kumimoji="1"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</a:t>
            </a:r>
            <a:endParaRPr kumimoji="1" lang="en-US" altLang="ja-JP" sz="900" dirty="0">
              <a:solidFill>
                <a:schemeClr val="tx1">
                  <a:lumMod val="75000"/>
                  <a:lumOff val="25000"/>
                </a:schemeClr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営業時間］</a:t>
            </a:r>
            <a:r>
              <a:rPr kumimoji="1" lang="en-US" altLang="ja-JP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</a:t>
            </a:r>
            <a:r>
              <a:rPr kumimoji="1"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  <a:r>
              <a:rPr kumimoji="1" lang="en-US" altLang="ja-JP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</a:t>
            </a:r>
            <a:r>
              <a:rPr kumimoji="1"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［定休日］〇曜日</a:t>
            </a:r>
            <a:endParaRPr kumimoji="1" lang="en-US" altLang="ja-JP" sz="900" dirty="0">
              <a:solidFill>
                <a:schemeClr val="tx1">
                  <a:lumMod val="75000"/>
                  <a:lumOff val="25000"/>
                </a:schemeClr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 rot="5400000">
            <a:off x="4249980" y="5596183"/>
            <a:ext cx="1094526" cy="165771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319" y="1791016"/>
            <a:ext cx="4440945" cy="3742952"/>
          </a:xfrm>
          <a:prstGeom prst="rect">
            <a:avLst/>
          </a:prstGeom>
        </p:spPr>
      </p:pic>
      <p:sp>
        <p:nvSpPr>
          <p:cNvPr id="65" name="テキスト ボックス 64"/>
          <p:cNvSpPr txBox="1"/>
          <p:nvPr/>
        </p:nvSpPr>
        <p:spPr>
          <a:xfrm>
            <a:off x="626910" y="1034337"/>
            <a:ext cx="4999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kern="1400" dirty="0">
                <a:solidFill>
                  <a:srgbClr val="615F6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ヘッドスパで癒される</a:t>
            </a: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8525121" y="5889044"/>
            <a:ext cx="2401109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14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HEAD</a:t>
            </a:r>
            <a:r>
              <a:rPr kumimoji="1" lang="ja-JP" altLang="en-US" sz="1414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kumimoji="1" lang="en-US" altLang="ja-JP" sz="1414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SPA</a:t>
            </a:r>
            <a:r>
              <a:rPr kumimoji="1" lang="ja-JP" altLang="en-US" sz="1414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kumimoji="1" lang="en-US" altLang="ja-JP" sz="1414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MENU</a:t>
            </a:r>
            <a:endParaRPr kumimoji="1" lang="ja-JP" altLang="en-US" sz="1414" b="1" kern="140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7404981" y="6412254"/>
            <a:ext cx="1258959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14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20</a:t>
            </a:r>
            <a:r>
              <a:rPr kumimoji="1" lang="ja-JP" altLang="en-US" sz="1414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分コース</a:t>
            </a: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7404981" y="6701814"/>
            <a:ext cx="1258959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14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30</a:t>
            </a:r>
            <a:r>
              <a:rPr kumimoji="1" lang="ja-JP" altLang="en-US" sz="1414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分コース</a:t>
            </a: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9183862" y="6336399"/>
            <a:ext cx="1258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2400" b="1" kern="140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9183862" y="6664059"/>
            <a:ext cx="1258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2400" b="1" kern="140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8340971" y="6425039"/>
            <a:ext cx="10744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・・・・・・・</a:t>
            </a: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8340971" y="6752699"/>
            <a:ext cx="10744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・・・・・・・</a:t>
            </a:r>
          </a:p>
        </p:txBody>
      </p:sp>
      <p:cxnSp>
        <p:nvCxnSpPr>
          <p:cNvPr id="7" name="直線コネクタ 6"/>
          <p:cNvCxnSpPr/>
          <p:nvPr/>
        </p:nvCxnSpPr>
        <p:spPr>
          <a:xfrm>
            <a:off x="7404981" y="6265303"/>
            <a:ext cx="279057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691813" cy="7558636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626910" y="6044023"/>
            <a:ext cx="2401109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14" b="1" kern="1400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サンプルのクリニック名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26910" y="6365955"/>
            <a:ext cx="3107059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〒</a:t>
            </a:r>
            <a:r>
              <a:rPr kumimoji="1" lang="en-US" altLang="ja-JP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000-0000</a:t>
            </a:r>
            <a:r>
              <a:rPr kumimoji="1"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〇〇県〇〇市〇〇区</a:t>
            </a:r>
            <a:r>
              <a:rPr kumimoji="1" lang="en-US" altLang="ja-JP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</a:t>
            </a:r>
          </a:p>
          <a:p>
            <a:pPr>
              <a:lnSpc>
                <a:spcPct val="150000"/>
              </a:lnSpc>
            </a:pPr>
            <a:r>
              <a:rPr kumimoji="1" lang="en-US" altLang="ja-JP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TEL:0000-000-00000</a:t>
            </a:r>
            <a:r>
              <a:rPr kumimoji="1"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</a:t>
            </a:r>
            <a:endParaRPr kumimoji="1" lang="en-US" altLang="ja-JP" sz="900" dirty="0">
              <a:solidFill>
                <a:schemeClr val="tx1">
                  <a:lumMod val="75000"/>
                  <a:lumOff val="25000"/>
                </a:schemeClr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営業時間］</a:t>
            </a:r>
            <a:r>
              <a:rPr kumimoji="1" lang="en-US" altLang="ja-JP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</a:t>
            </a:r>
            <a:r>
              <a:rPr kumimoji="1"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  <a:r>
              <a:rPr kumimoji="1" lang="en-US" altLang="ja-JP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</a:t>
            </a:r>
            <a:r>
              <a:rPr kumimoji="1"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［定休日］〇曜日</a:t>
            </a:r>
            <a:endParaRPr kumimoji="1" lang="en-US" altLang="ja-JP" sz="900" dirty="0">
              <a:solidFill>
                <a:schemeClr val="tx1">
                  <a:lumMod val="75000"/>
                  <a:lumOff val="25000"/>
                </a:schemeClr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 rot="5400000">
            <a:off x="4249980" y="5596183"/>
            <a:ext cx="1094526" cy="165771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319" y="1791016"/>
            <a:ext cx="4440945" cy="3742952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626910" y="1034337"/>
            <a:ext cx="4999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kern="1400" dirty="0">
                <a:solidFill>
                  <a:srgbClr val="615F6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ヘッドスパで癒される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8525121" y="5889044"/>
            <a:ext cx="2401109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14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HEAD</a:t>
            </a:r>
            <a:r>
              <a:rPr kumimoji="1" lang="ja-JP" altLang="en-US" sz="1414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kumimoji="1" lang="en-US" altLang="ja-JP" sz="1414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SPA</a:t>
            </a:r>
            <a:r>
              <a:rPr kumimoji="1" lang="ja-JP" altLang="en-US" sz="1414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kumimoji="1" lang="en-US" altLang="ja-JP" sz="1414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MENU</a:t>
            </a:r>
            <a:endParaRPr kumimoji="1" lang="ja-JP" altLang="en-US" sz="1414" b="1" kern="140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404981" y="6412254"/>
            <a:ext cx="1258959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14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20</a:t>
            </a:r>
            <a:r>
              <a:rPr kumimoji="1" lang="ja-JP" altLang="en-US" sz="1414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分コース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404981" y="6701814"/>
            <a:ext cx="1258959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14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30</a:t>
            </a:r>
            <a:r>
              <a:rPr kumimoji="1" lang="ja-JP" altLang="en-US" sz="1414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分コース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9183862" y="6336399"/>
            <a:ext cx="1258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2400" b="1" kern="140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9183862" y="6664059"/>
            <a:ext cx="1258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2400" b="1" kern="140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8340971" y="6425039"/>
            <a:ext cx="10744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・・・・・・・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8340971" y="6752699"/>
            <a:ext cx="10744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・・・・・・・</a:t>
            </a:r>
          </a:p>
        </p:txBody>
      </p:sp>
      <p:cxnSp>
        <p:nvCxnSpPr>
          <p:cNvPr id="22" name="直線コネクタ 21"/>
          <p:cNvCxnSpPr/>
          <p:nvPr/>
        </p:nvCxnSpPr>
        <p:spPr>
          <a:xfrm>
            <a:off x="7404981" y="6265303"/>
            <a:ext cx="279057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正方形/長方形 22"/>
          <p:cNvSpPr/>
          <p:nvPr/>
        </p:nvSpPr>
        <p:spPr>
          <a:xfrm rot="10800000">
            <a:off x="0" y="-2"/>
            <a:ext cx="10691814" cy="755967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 dirty="0">
              <a:latin typeface="+mn-ea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3984774" y="5895096"/>
            <a:ext cx="1661285" cy="108627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写真を入れることができます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524914" y="1675974"/>
            <a:ext cx="4866814" cy="392654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タイトルを</a:t>
            </a:r>
            <a:endParaRPr kumimoji="1" lang="en-US" altLang="ja-JP" sz="1980" b="1" dirty="0">
              <a:latin typeface="+mn-ea"/>
            </a:endParaRPr>
          </a:p>
          <a:p>
            <a:pPr algn="ctr"/>
            <a:r>
              <a:rPr kumimoji="1" lang="ja-JP" altLang="en-US" sz="1980" b="1" dirty="0">
                <a:latin typeface="+mn-ea"/>
              </a:rPr>
              <a:t>変更することが可能です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521559" y="5895096"/>
            <a:ext cx="3310214" cy="110078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521558" y="1045298"/>
            <a:ext cx="4558443" cy="44084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7023959" y="5895096"/>
            <a:ext cx="3310214" cy="110078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3182283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981076" y="573846"/>
            <a:ext cx="8747124" cy="559835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445</TotalTime>
  <Words>255</Words>
  <Application>Microsoft Office PowerPoint</Application>
  <PresentationFormat>ユーザー設定</PresentationFormat>
  <Paragraphs>46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游ゴシック</vt:lpstr>
      <vt:lpstr>游ゴシック Light</vt:lpstr>
      <vt:lpstr>游明朝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47</cp:revision>
  <dcterms:created xsi:type="dcterms:W3CDTF">2016-11-25T08:55:21Z</dcterms:created>
  <dcterms:modified xsi:type="dcterms:W3CDTF">2017-05-15T09:38:53Z</dcterms:modified>
</cp:coreProperties>
</file>