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8" r:id="rId2"/>
    <p:sldId id="260" r:id="rId3"/>
    <p:sldId id="257" r:id="rId4"/>
  </p:sldIdLst>
  <p:sldSz cx="3600450" cy="532765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78" userDrawn="1">
          <p15:clr>
            <a:srgbClr val="A4A3A4"/>
          </p15:clr>
        </p15:guide>
        <p15:guide id="2" pos="113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61E2A"/>
    <a:srgbClr val="65BF97"/>
    <a:srgbClr val="951A23"/>
    <a:srgbClr val="EACA21"/>
    <a:srgbClr val="70614F"/>
    <a:srgbClr val="D27168"/>
    <a:srgbClr val="6D5D4A"/>
    <a:srgbClr val="FEF100"/>
    <a:srgbClr val="14A73C"/>
    <a:srgbClr val="14A8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585" autoAdjust="0"/>
    <p:restoredTop sz="94660"/>
  </p:normalViewPr>
  <p:slideViewPr>
    <p:cSldViewPr snapToGrid="0" showGuides="1">
      <p:cViewPr>
        <p:scale>
          <a:sx n="150" d="100"/>
          <a:sy n="150" d="100"/>
        </p:scale>
        <p:origin x="2418" y="216"/>
      </p:cViewPr>
      <p:guideLst>
        <p:guide orient="horz" pos="1678"/>
        <p:guide pos="113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70034" y="871910"/>
            <a:ext cx="3060383" cy="1854811"/>
          </a:xfrm>
        </p:spPr>
        <p:txBody>
          <a:bodyPr anchor="b"/>
          <a:lstStyle>
            <a:lvl1pPr algn="ctr">
              <a:defRPr sz="2363"/>
            </a:lvl1pPr>
          </a:lstStyle>
          <a:p>
            <a:r>
              <a:rPr lang="ja-JP" altLang="en-US"/>
              <a:t>マスター タイトルの書式設定</a:t>
            </a:r>
            <a:endParaRPr lang="en-US" dirty="0"/>
          </a:p>
        </p:txBody>
      </p:sp>
      <p:sp>
        <p:nvSpPr>
          <p:cNvPr id="3" name="Subtitle 2"/>
          <p:cNvSpPr>
            <a:spLocks noGrp="1"/>
          </p:cNvSpPr>
          <p:nvPr>
            <p:ph type="subTitle" idx="1"/>
          </p:nvPr>
        </p:nvSpPr>
        <p:spPr>
          <a:xfrm>
            <a:off x="450056" y="2798250"/>
            <a:ext cx="2700338" cy="1286282"/>
          </a:xfrm>
        </p:spPr>
        <p:txBody>
          <a:bodyPr/>
          <a:lstStyle>
            <a:lvl1pPr marL="0" indent="0" algn="ctr">
              <a:buNone/>
              <a:defRPr sz="945"/>
            </a:lvl1pPr>
            <a:lvl2pPr marL="180045" indent="0" algn="ctr">
              <a:buNone/>
              <a:defRPr sz="788"/>
            </a:lvl2pPr>
            <a:lvl3pPr marL="360091" indent="0" algn="ctr">
              <a:buNone/>
              <a:defRPr sz="709"/>
            </a:lvl3pPr>
            <a:lvl4pPr marL="540136" indent="0" algn="ctr">
              <a:buNone/>
              <a:defRPr sz="630"/>
            </a:lvl4pPr>
            <a:lvl5pPr marL="720181" indent="0" algn="ctr">
              <a:buNone/>
              <a:defRPr sz="630"/>
            </a:lvl5pPr>
            <a:lvl6pPr marL="900227" indent="0" algn="ctr">
              <a:buNone/>
              <a:defRPr sz="630"/>
            </a:lvl6pPr>
            <a:lvl7pPr marL="1080272" indent="0" algn="ctr">
              <a:buNone/>
              <a:defRPr sz="630"/>
            </a:lvl7pPr>
            <a:lvl8pPr marL="1260318" indent="0" algn="ctr">
              <a:buNone/>
              <a:defRPr sz="630"/>
            </a:lvl8pPr>
            <a:lvl9pPr marL="1440363" indent="0" algn="ctr">
              <a:buNone/>
              <a:defRPr sz="63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656C1568-192F-4506-B993-4A80345A62F1}" type="datetimeFigureOut">
              <a:rPr kumimoji="1" lang="ja-JP" altLang="en-US" smtClean="0"/>
              <a:t>2017/5/15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pic>
        <p:nvPicPr>
          <p:cNvPr id="7" name="図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3599955" cy="5327650"/>
          </a:xfrm>
          <a:prstGeom prst="rect">
            <a:avLst/>
          </a:prstGeom>
        </p:spPr>
      </p:pic>
    </p:spTree>
    <p:extLst>
      <p:ext uri="{BB962C8B-B14F-4D97-AF65-F5344CB8AC3E}">
        <p14:creationId xmlns:p14="http://schemas.microsoft.com/office/powerpoint/2010/main" val="2939545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56C1568-192F-4506-B993-4A80345A62F1}" type="datetimeFigureOut">
              <a:rPr kumimoji="1" lang="ja-JP" altLang="en-US" smtClean="0"/>
              <a:t>2017/5/15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19569763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576572" y="283648"/>
            <a:ext cx="776347" cy="451493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247531" y="283648"/>
            <a:ext cx="2284035" cy="451493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56C1568-192F-4506-B993-4A80345A62F1}" type="datetimeFigureOut">
              <a:rPr kumimoji="1" lang="ja-JP" altLang="en-US" smtClean="0"/>
              <a:t>2017/5/15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9724221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56C1568-192F-4506-B993-4A80345A62F1}" type="datetimeFigureOut">
              <a:rPr kumimoji="1" lang="ja-JP" altLang="en-US" smtClean="0"/>
              <a:t>2017/5/15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3092506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45656" y="1328214"/>
            <a:ext cx="3105388" cy="2216154"/>
          </a:xfrm>
        </p:spPr>
        <p:txBody>
          <a:bodyPr anchor="b"/>
          <a:lstStyle>
            <a:lvl1pPr>
              <a:defRPr sz="2363"/>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45656" y="3565334"/>
            <a:ext cx="3105388" cy="1165423"/>
          </a:xfrm>
        </p:spPr>
        <p:txBody>
          <a:bodyPr/>
          <a:lstStyle>
            <a:lvl1pPr marL="0" indent="0">
              <a:buNone/>
              <a:defRPr sz="945">
                <a:solidFill>
                  <a:schemeClr val="tx1"/>
                </a:solidFill>
              </a:defRPr>
            </a:lvl1pPr>
            <a:lvl2pPr marL="180045" indent="0">
              <a:buNone/>
              <a:defRPr sz="788">
                <a:solidFill>
                  <a:schemeClr val="tx1">
                    <a:tint val="75000"/>
                  </a:schemeClr>
                </a:solidFill>
              </a:defRPr>
            </a:lvl2pPr>
            <a:lvl3pPr marL="360091" indent="0">
              <a:buNone/>
              <a:defRPr sz="709">
                <a:solidFill>
                  <a:schemeClr val="tx1">
                    <a:tint val="75000"/>
                  </a:schemeClr>
                </a:solidFill>
              </a:defRPr>
            </a:lvl3pPr>
            <a:lvl4pPr marL="540136" indent="0">
              <a:buNone/>
              <a:defRPr sz="630">
                <a:solidFill>
                  <a:schemeClr val="tx1">
                    <a:tint val="75000"/>
                  </a:schemeClr>
                </a:solidFill>
              </a:defRPr>
            </a:lvl4pPr>
            <a:lvl5pPr marL="720181" indent="0">
              <a:buNone/>
              <a:defRPr sz="630">
                <a:solidFill>
                  <a:schemeClr val="tx1">
                    <a:tint val="75000"/>
                  </a:schemeClr>
                </a:solidFill>
              </a:defRPr>
            </a:lvl5pPr>
            <a:lvl6pPr marL="900227" indent="0">
              <a:buNone/>
              <a:defRPr sz="630">
                <a:solidFill>
                  <a:schemeClr val="tx1">
                    <a:tint val="75000"/>
                  </a:schemeClr>
                </a:solidFill>
              </a:defRPr>
            </a:lvl6pPr>
            <a:lvl7pPr marL="1080272" indent="0">
              <a:buNone/>
              <a:defRPr sz="630">
                <a:solidFill>
                  <a:schemeClr val="tx1">
                    <a:tint val="75000"/>
                  </a:schemeClr>
                </a:solidFill>
              </a:defRPr>
            </a:lvl7pPr>
            <a:lvl8pPr marL="1260318" indent="0">
              <a:buNone/>
              <a:defRPr sz="630">
                <a:solidFill>
                  <a:schemeClr val="tx1">
                    <a:tint val="75000"/>
                  </a:schemeClr>
                </a:solidFill>
              </a:defRPr>
            </a:lvl8pPr>
            <a:lvl9pPr marL="1440363" indent="0">
              <a:buNone/>
              <a:defRPr sz="63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56C1568-192F-4506-B993-4A80345A62F1}" type="datetimeFigureOut">
              <a:rPr kumimoji="1" lang="ja-JP" altLang="en-US" smtClean="0"/>
              <a:t>2017/5/15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28356228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247531" y="1418240"/>
            <a:ext cx="1530191" cy="338034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1822728" y="1418240"/>
            <a:ext cx="1530191" cy="338034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656C1568-192F-4506-B993-4A80345A62F1}" type="datetimeFigureOut">
              <a:rPr kumimoji="1" lang="ja-JP" altLang="en-US" smtClean="0"/>
              <a:t>2017/5/15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2525129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248000" y="283649"/>
            <a:ext cx="3105388" cy="1029766"/>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248000" y="1306014"/>
            <a:ext cx="1523159" cy="640058"/>
          </a:xfrm>
        </p:spPr>
        <p:txBody>
          <a:bodyPr anchor="b"/>
          <a:lstStyle>
            <a:lvl1pPr marL="0" indent="0">
              <a:buNone/>
              <a:defRPr sz="945" b="1"/>
            </a:lvl1pPr>
            <a:lvl2pPr marL="180045" indent="0">
              <a:buNone/>
              <a:defRPr sz="788" b="1"/>
            </a:lvl2pPr>
            <a:lvl3pPr marL="360091" indent="0">
              <a:buNone/>
              <a:defRPr sz="709" b="1"/>
            </a:lvl3pPr>
            <a:lvl4pPr marL="540136" indent="0">
              <a:buNone/>
              <a:defRPr sz="630" b="1"/>
            </a:lvl4pPr>
            <a:lvl5pPr marL="720181" indent="0">
              <a:buNone/>
              <a:defRPr sz="630" b="1"/>
            </a:lvl5pPr>
            <a:lvl6pPr marL="900227" indent="0">
              <a:buNone/>
              <a:defRPr sz="630" b="1"/>
            </a:lvl6pPr>
            <a:lvl7pPr marL="1080272" indent="0">
              <a:buNone/>
              <a:defRPr sz="630" b="1"/>
            </a:lvl7pPr>
            <a:lvl8pPr marL="1260318" indent="0">
              <a:buNone/>
              <a:defRPr sz="630" b="1"/>
            </a:lvl8pPr>
            <a:lvl9pPr marL="1440363" indent="0">
              <a:buNone/>
              <a:defRPr sz="630" b="1"/>
            </a:lvl9pPr>
          </a:lstStyle>
          <a:p>
            <a:pPr lvl="0"/>
            <a:r>
              <a:rPr lang="ja-JP" altLang="en-US"/>
              <a:t>マスター テキストの書式設定</a:t>
            </a:r>
          </a:p>
        </p:txBody>
      </p:sp>
      <p:sp>
        <p:nvSpPr>
          <p:cNvPr id="4" name="Content Placeholder 3"/>
          <p:cNvSpPr>
            <a:spLocks noGrp="1"/>
          </p:cNvSpPr>
          <p:nvPr>
            <p:ph sz="half" idx="2"/>
          </p:nvPr>
        </p:nvSpPr>
        <p:spPr>
          <a:xfrm>
            <a:off x="248000" y="1946072"/>
            <a:ext cx="1523159" cy="286237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1822728" y="1306014"/>
            <a:ext cx="1530660" cy="640058"/>
          </a:xfrm>
        </p:spPr>
        <p:txBody>
          <a:bodyPr anchor="b"/>
          <a:lstStyle>
            <a:lvl1pPr marL="0" indent="0">
              <a:buNone/>
              <a:defRPr sz="945" b="1"/>
            </a:lvl1pPr>
            <a:lvl2pPr marL="180045" indent="0">
              <a:buNone/>
              <a:defRPr sz="788" b="1"/>
            </a:lvl2pPr>
            <a:lvl3pPr marL="360091" indent="0">
              <a:buNone/>
              <a:defRPr sz="709" b="1"/>
            </a:lvl3pPr>
            <a:lvl4pPr marL="540136" indent="0">
              <a:buNone/>
              <a:defRPr sz="630" b="1"/>
            </a:lvl4pPr>
            <a:lvl5pPr marL="720181" indent="0">
              <a:buNone/>
              <a:defRPr sz="630" b="1"/>
            </a:lvl5pPr>
            <a:lvl6pPr marL="900227" indent="0">
              <a:buNone/>
              <a:defRPr sz="630" b="1"/>
            </a:lvl6pPr>
            <a:lvl7pPr marL="1080272" indent="0">
              <a:buNone/>
              <a:defRPr sz="630" b="1"/>
            </a:lvl7pPr>
            <a:lvl8pPr marL="1260318" indent="0">
              <a:buNone/>
              <a:defRPr sz="630" b="1"/>
            </a:lvl8pPr>
            <a:lvl9pPr marL="1440363" indent="0">
              <a:buNone/>
              <a:defRPr sz="630" b="1"/>
            </a:lvl9pPr>
          </a:lstStyle>
          <a:p>
            <a:pPr lvl="0"/>
            <a:r>
              <a:rPr lang="ja-JP" altLang="en-US"/>
              <a:t>マスター テキストの書式設定</a:t>
            </a:r>
          </a:p>
        </p:txBody>
      </p:sp>
      <p:sp>
        <p:nvSpPr>
          <p:cNvPr id="6" name="Content Placeholder 5"/>
          <p:cNvSpPr>
            <a:spLocks noGrp="1"/>
          </p:cNvSpPr>
          <p:nvPr>
            <p:ph sz="quarter" idx="4"/>
          </p:nvPr>
        </p:nvSpPr>
        <p:spPr>
          <a:xfrm>
            <a:off x="1822728" y="1946072"/>
            <a:ext cx="1530660" cy="286237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56C1568-192F-4506-B993-4A80345A62F1}" type="datetimeFigureOut">
              <a:rPr kumimoji="1" lang="ja-JP" altLang="en-US" smtClean="0"/>
              <a:t>2017/5/15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35786084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656C1568-192F-4506-B993-4A80345A62F1}" type="datetimeFigureOut">
              <a:rPr kumimoji="1" lang="ja-JP" altLang="en-US" smtClean="0"/>
              <a:t>2017/5/15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25680921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6C1568-192F-4506-B993-4A80345A62F1}" type="datetimeFigureOut">
              <a:rPr kumimoji="1" lang="ja-JP" altLang="en-US" smtClean="0"/>
              <a:t>2017/5/15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42606972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48000" y="355177"/>
            <a:ext cx="1161239" cy="1243118"/>
          </a:xfrm>
        </p:spPr>
        <p:txBody>
          <a:bodyPr anchor="b"/>
          <a:lstStyle>
            <a:lvl1pPr>
              <a:defRPr sz="1260"/>
            </a:lvl1pPr>
          </a:lstStyle>
          <a:p>
            <a:r>
              <a:rPr lang="ja-JP" altLang="en-US"/>
              <a:t>マスター タイトルの書式設定</a:t>
            </a:r>
            <a:endParaRPr lang="en-US" dirty="0"/>
          </a:p>
        </p:txBody>
      </p:sp>
      <p:sp>
        <p:nvSpPr>
          <p:cNvPr id="3" name="Content Placeholder 2"/>
          <p:cNvSpPr>
            <a:spLocks noGrp="1"/>
          </p:cNvSpPr>
          <p:nvPr>
            <p:ph idx="1"/>
          </p:nvPr>
        </p:nvSpPr>
        <p:spPr>
          <a:xfrm>
            <a:off x="1530660" y="767084"/>
            <a:ext cx="1822728" cy="3786085"/>
          </a:xfrm>
        </p:spPr>
        <p:txBody>
          <a:bodyPr/>
          <a:lstStyle>
            <a:lvl1pPr>
              <a:defRPr sz="1260"/>
            </a:lvl1pPr>
            <a:lvl2pPr>
              <a:defRPr sz="1103"/>
            </a:lvl2pPr>
            <a:lvl3pPr>
              <a:defRPr sz="945"/>
            </a:lvl3pPr>
            <a:lvl4pPr>
              <a:defRPr sz="788"/>
            </a:lvl4pPr>
            <a:lvl5pPr>
              <a:defRPr sz="788"/>
            </a:lvl5pPr>
            <a:lvl6pPr>
              <a:defRPr sz="788"/>
            </a:lvl6pPr>
            <a:lvl7pPr>
              <a:defRPr sz="788"/>
            </a:lvl7pPr>
            <a:lvl8pPr>
              <a:defRPr sz="788"/>
            </a:lvl8pPr>
            <a:lvl9pPr>
              <a:defRPr sz="788"/>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248000" y="1598295"/>
            <a:ext cx="1161239" cy="2961039"/>
          </a:xfrm>
        </p:spPr>
        <p:txBody>
          <a:bodyPr/>
          <a:lstStyle>
            <a:lvl1pPr marL="0" indent="0">
              <a:buNone/>
              <a:defRPr sz="630"/>
            </a:lvl1pPr>
            <a:lvl2pPr marL="180045" indent="0">
              <a:buNone/>
              <a:defRPr sz="551"/>
            </a:lvl2pPr>
            <a:lvl3pPr marL="360091" indent="0">
              <a:buNone/>
              <a:defRPr sz="473"/>
            </a:lvl3pPr>
            <a:lvl4pPr marL="540136" indent="0">
              <a:buNone/>
              <a:defRPr sz="394"/>
            </a:lvl4pPr>
            <a:lvl5pPr marL="720181" indent="0">
              <a:buNone/>
              <a:defRPr sz="394"/>
            </a:lvl5pPr>
            <a:lvl6pPr marL="900227" indent="0">
              <a:buNone/>
              <a:defRPr sz="394"/>
            </a:lvl6pPr>
            <a:lvl7pPr marL="1080272" indent="0">
              <a:buNone/>
              <a:defRPr sz="394"/>
            </a:lvl7pPr>
            <a:lvl8pPr marL="1260318" indent="0">
              <a:buNone/>
              <a:defRPr sz="394"/>
            </a:lvl8pPr>
            <a:lvl9pPr marL="1440363" indent="0">
              <a:buNone/>
              <a:defRPr sz="394"/>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56C1568-192F-4506-B993-4A80345A62F1}" type="datetimeFigureOut">
              <a:rPr kumimoji="1" lang="ja-JP" altLang="en-US" smtClean="0"/>
              <a:t>2017/5/15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4688927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48000" y="355177"/>
            <a:ext cx="1161239" cy="1243118"/>
          </a:xfrm>
        </p:spPr>
        <p:txBody>
          <a:bodyPr anchor="b"/>
          <a:lstStyle>
            <a:lvl1pPr>
              <a:defRPr sz="126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530660" y="767084"/>
            <a:ext cx="1822728" cy="3786085"/>
          </a:xfrm>
        </p:spPr>
        <p:txBody>
          <a:bodyPr anchor="t"/>
          <a:lstStyle>
            <a:lvl1pPr marL="0" indent="0">
              <a:buNone/>
              <a:defRPr sz="1260"/>
            </a:lvl1pPr>
            <a:lvl2pPr marL="180045" indent="0">
              <a:buNone/>
              <a:defRPr sz="1103"/>
            </a:lvl2pPr>
            <a:lvl3pPr marL="360091" indent="0">
              <a:buNone/>
              <a:defRPr sz="945"/>
            </a:lvl3pPr>
            <a:lvl4pPr marL="540136" indent="0">
              <a:buNone/>
              <a:defRPr sz="788"/>
            </a:lvl4pPr>
            <a:lvl5pPr marL="720181" indent="0">
              <a:buNone/>
              <a:defRPr sz="788"/>
            </a:lvl5pPr>
            <a:lvl6pPr marL="900227" indent="0">
              <a:buNone/>
              <a:defRPr sz="788"/>
            </a:lvl6pPr>
            <a:lvl7pPr marL="1080272" indent="0">
              <a:buNone/>
              <a:defRPr sz="788"/>
            </a:lvl7pPr>
            <a:lvl8pPr marL="1260318" indent="0">
              <a:buNone/>
              <a:defRPr sz="788"/>
            </a:lvl8pPr>
            <a:lvl9pPr marL="1440363" indent="0">
              <a:buNone/>
              <a:defRPr sz="788"/>
            </a:lvl9pPr>
          </a:lstStyle>
          <a:p>
            <a:r>
              <a:rPr lang="ja-JP" altLang="en-US"/>
              <a:t>図を追加</a:t>
            </a:r>
            <a:endParaRPr lang="en-US" dirty="0"/>
          </a:p>
        </p:txBody>
      </p:sp>
      <p:sp>
        <p:nvSpPr>
          <p:cNvPr id="4" name="Text Placeholder 3"/>
          <p:cNvSpPr>
            <a:spLocks noGrp="1"/>
          </p:cNvSpPr>
          <p:nvPr>
            <p:ph type="body" sz="half" idx="2"/>
          </p:nvPr>
        </p:nvSpPr>
        <p:spPr>
          <a:xfrm>
            <a:off x="248000" y="1598295"/>
            <a:ext cx="1161239" cy="2961039"/>
          </a:xfrm>
        </p:spPr>
        <p:txBody>
          <a:bodyPr/>
          <a:lstStyle>
            <a:lvl1pPr marL="0" indent="0">
              <a:buNone/>
              <a:defRPr sz="630"/>
            </a:lvl1pPr>
            <a:lvl2pPr marL="180045" indent="0">
              <a:buNone/>
              <a:defRPr sz="551"/>
            </a:lvl2pPr>
            <a:lvl3pPr marL="360091" indent="0">
              <a:buNone/>
              <a:defRPr sz="473"/>
            </a:lvl3pPr>
            <a:lvl4pPr marL="540136" indent="0">
              <a:buNone/>
              <a:defRPr sz="394"/>
            </a:lvl4pPr>
            <a:lvl5pPr marL="720181" indent="0">
              <a:buNone/>
              <a:defRPr sz="394"/>
            </a:lvl5pPr>
            <a:lvl6pPr marL="900227" indent="0">
              <a:buNone/>
              <a:defRPr sz="394"/>
            </a:lvl6pPr>
            <a:lvl7pPr marL="1080272" indent="0">
              <a:buNone/>
              <a:defRPr sz="394"/>
            </a:lvl7pPr>
            <a:lvl8pPr marL="1260318" indent="0">
              <a:buNone/>
              <a:defRPr sz="394"/>
            </a:lvl8pPr>
            <a:lvl9pPr marL="1440363" indent="0">
              <a:buNone/>
              <a:defRPr sz="394"/>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56C1568-192F-4506-B993-4A80345A62F1}" type="datetimeFigureOut">
              <a:rPr kumimoji="1" lang="ja-JP" altLang="en-US" smtClean="0"/>
              <a:t>2017/5/15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2352744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7531" y="283649"/>
            <a:ext cx="3105388" cy="1029766"/>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247531" y="1418240"/>
            <a:ext cx="3105388" cy="3380345"/>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247531" y="4937943"/>
            <a:ext cx="810101" cy="283648"/>
          </a:xfrm>
          <a:prstGeom prst="rect">
            <a:avLst/>
          </a:prstGeom>
        </p:spPr>
        <p:txBody>
          <a:bodyPr vert="horz" lIns="91440" tIns="45720" rIns="91440" bIns="45720" rtlCol="0" anchor="ctr"/>
          <a:lstStyle>
            <a:lvl1pPr algn="l">
              <a:defRPr sz="473">
                <a:solidFill>
                  <a:schemeClr val="tx1">
                    <a:tint val="75000"/>
                  </a:schemeClr>
                </a:solidFill>
              </a:defRPr>
            </a:lvl1pPr>
          </a:lstStyle>
          <a:p>
            <a:fld id="{656C1568-192F-4506-B993-4A80345A62F1}" type="datetimeFigureOut">
              <a:rPr kumimoji="1" lang="ja-JP" altLang="en-US" smtClean="0"/>
              <a:t>2017/5/15</a:t>
            </a:fld>
            <a:endParaRPr kumimoji="1" lang="ja-JP" altLang="en-US"/>
          </a:p>
        </p:txBody>
      </p:sp>
      <p:sp>
        <p:nvSpPr>
          <p:cNvPr id="5" name="Footer Placeholder 4"/>
          <p:cNvSpPr>
            <a:spLocks noGrp="1"/>
          </p:cNvSpPr>
          <p:nvPr>
            <p:ph type="ftr" sz="quarter" idx="3"/>
          </p:nvPr>
        </p:nvSpPr>
        <p:spPr>
          <a:xfrm>
            <a:off x="1192649" y="4937943"/>
            <a:ext cx="1215152" cy="283648"/>
          </a:xfrm>
          <a:prstGeom prst="rect">
            <a:avLst/>
          </a:prstGeom>
        </p:spPr>
        <p:txBody>
          <a:bodyPr vert="horz" lIns="91440" tIns="45720" rIns="91440" bIns="45720" rtlCol="0" anchor="ctr"/>
          <a:lstStyle>
            <a:lvl1pPr algn="ctr">
              <a:defRPr sz="473">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2542818" y="4937943"/>
            <a:ext cx="810101" cy="283648"/>
          </a:xfrm>
          <a:prstGeom prst="rect">
            <a:avLst/>
          </a:prstGeom>
        </p:spPr>
        <p:txBody>
          <a:bodyPr vert="horz" lIns="91440" tIns="45720" rIns="91440" bIns="45720" rtlCol="0" anchor="ctr"/>
          <a:lstStyle>
            <a:lvl1pPr algn="r">
              <a:defRPr sz="473">
                <a:solidFill>
                  <a:schemeClr val="tx1">
                    <a:tint val="75000"/>
                  </a:schemeClr>
                </a:solidFill>
              </a:defRPr>
            </a:lvl1p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382034394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360091" rtl="0" eaLnBrk="1" latinLnBrk="0" hangingPunct="1">
        <a:lnSpc>
          <a:spcPct val="90000"/>
        </a:lnSpc>
        <a:spcBef>
          <a:spcPct val="0"/>
        </a:spcBef>
        <a:buNone/>
        <a:defRPr kumimoji="1" sz="1733" kern="1200">
          <a:solidFill>
            <a:schemeClr val="tx1"/>
          </a:solidFill>
          <a:latin typeface="+mj-lt"/>
          <a:ea typeface="+mj-ea"/>
          <a:cs typeface="+mj-cs"/>
        </a:defRPr>
      </a:lvl1pPr>
    </p:titleStyle>
    <p:bodyStyle>
      <a:lvl1pPr marL="90023" indent="-90023" algn="l" defTabSz="360091" rtl="0" eaLnBrk="1" latinLnBrk="0" hangingPunct="1">
        <a:lnSpc>
          <a:spcPct val="90000"/>
        </a:lnSpc>
        <a:spcBef>
          <a:spcPts val="394"/>
        </a:spcBef>
        <a:buFont typeface="Arial" panose="020B0604020202020204" pitchFamily="34" charset="0"/>
        <a:buChar char="•"/>
        <a:defRPr kumimoji="1" sz="1103" kern="1200">
          <a:solidFill>
            <a:schemeClr val="tx1"/>
          </a:solidFill>
          <a:latin typeface="+mn-lt"/>
          <a:ea typeface="+mn-ea"/>
          <a:cs typeface="+mn-cs"/>
        </a:defRPr>
      </a:lvl1pPr>
      <a:lvl2pPr marL="270068" indent="-90023" algn="l" defTabSz="360091" rtl="0" eaLnBrk="1" latinLnBrk="0" hangingPunct="1">
        <a:lnSpc>
          <a:spcPct val="90000"/>
        </a:lnSpc>
        <a:spcBef>
          <a:spcPts val="197"/>
        </a:spcBef>
        <a:buFont typeface="Arial" panose="020B0604020202020204" pitchFamily="34" charset="0"/>
        <a:buChar char="•"/>
        <a:defRPr kumimoji="1" sz="945" kern="1200">
          <a:solidFill>
            <a:schemeClr val="tx1"/>
          </a:solidFill>
          <a:latin typeface="+mn-lt"/>
          <a:ea typeface="+mn-ea"/>
          <a:cs typeface="+mn-cs"/>
        </a:defRPr>
      </a:lvl2pPr>
      <a:lvl3pPr marL="450113" indent="-90023" algn="l" defTabSz="360091" rtl="0" eaLnBrk="1" latinLnBrk="0" hangingPunct="1">
        <a:lnSpc>
          <a:spcPct val="90000"/>
        </a:lnSpc>
        <a:spcBef>
          <a:spcPts val="197"/>
        </a:spcBef>
        <a:buFont typeface="Arial" panose="020B0604020202020204" pitchFamily="34" charset="0"/>
        <a:buChar char="•"/>
        <a:defRPr kumimoji="1" sz="788" kern="1200">
          <a:solidFill>
            <a:schemeClr val="tx1"/>
          </a:solidFill>
          <a:latin typeface="+mn-lt"/>
          <a:ea typeface="+mn-ea"/>
          <a:cs typeface="+mn-cs"/>
        </a:defRPr>
      </a:lvl3pPr>
      <a:lvl4pPr marL="630159" indent="-90023" algn="l" defTabSz="360091" rtl="0" eaLnBrk="1" latinLnBrk="0" hangingPunct="1">
        <a:lnSpc>
          <a:spcPct val="90000"/>
        </a:lnSpc>
        <a:spcBef>
          <a:spcPts val="197"/>
        </a:spcBef>
        <a:buFont typeface="Arial" panose="020B0604020202020204" pitchFamily="34" charset="0"/>
        <a:buChar char="•"/>
        <a:defRPr kumimoji="1" sz="709" kern="1200">
          <a:solidFill>
            <a:schemeClr val="tx1"/>
          </a:solidFill>
          <a:latin typeface="+mn-lt"/>
          <a:ea typeface="+mn-ea"/>
          <a:cs typeface="+mn-cs"/>
        </a:defRPr>
      </a:lvl4pPr>
      <a:lvl5pPr marL="810204" indent="-90023" algn="l" defTabSz="360091" rtl="0" eaLnBrk="1" latinLnBrk="0" hangingPunct="1">
        <a:lnSpc>
          <a:spcPct val="90000"/>
        </a:lnSpc>
        <a:spcBef>
          <a:spcPts val="197"/>
        </a:spcBef>
        <a:buFont typeface="Arial" panose="020B0604020202020204" pitchFamily="34" charset="0"/>
        <a:buChar char="•"/>
        <a:defRPr kumimoji="1" sz="709" kern="1200">
          <a:solidFill>
            <a:schemeClr val="tx1"/>
          </a:solidFill>
          <a:latin typeface="+mn-lt"/>
          <a:ea typeface="+mn-ea"/>
          <a:cs typeface="+mn-cs"/>
        </a:defRPr>
      </a:lvl5pPr>
      <a:lvl6pPr marL="990249" indent="-90023" algn="l" defTabSz="360091" rtl="0" eaLnBrk="1" latinLnBrk="0" hangingPunct="1">
        <a:lnSpc>
          <a:spcPct val="90000"/>
        </a:lnSpc>
        <a:spcBef>
          <a:spcPts val="197"/>
        </a:spcBef>
        <a:buFont typeface="Arial" panose="020B0604020202020204" pitchFamily="34" charset="0"/>
        <a:buChar char="•"/>
        <a:defRPr kumimoji="1" sz="709" kern="1200">
          <a:solidFill>
            <a:schemeClr val="tx1"/>
          </a:solidFill>
          <a:latin typeface="+mn-lt"/>
          <a:ea typeface="+mn-ea"/>
          <a:cs typeface="+mn-cs"/>
        </a:defRPr>
      </a:lvl6pPr>
      <a:lvl7pPr marL="1170295" indent="-90023" algn="l" defTabSz="360091" rtl="0" eaLnBrk="1" latinLnBrk="0" hangingPunct="1">
        <a:lnSpc>
          <a:spcPct val="90000"/>
        </a:lnSpc>
        <a:spcBef>
          <a:spcPts val="197"/>
        </a:spcBef>
        <a:buFont typeface="Arial" panose="020B0604020202020204" pitchFamily="34" charset="0"/>
        <a:buChar char="•"/>
        <a:defRPr kumimoji="1" sz="709" kern="1200">
          <a:solidFill>
            <a:schemeClr val="tx1"/>
          </a:solidFill>
          <a:latin typeface="+mn-lt"/>
          <a:ea typeface="+mn-ea"/>
          <a:cs typeface="+mn-cs"/>
        </a:defRPr>
      </a:lvl7pPr>
      <a:lvl8pPr marL="1350340" indent="-90023" algn="l" defTabSz="360091" rtl="0" eaLnBrk="1" latinLnBrk="0" hangingPunct="1">
        <a:lnSpc>
          <a:spcPct val="90000"/>
        </a:lnSpc>
        <a:spcBef>
          <a:spcPts val="197"/>
        </a:spcBef>
        <a:buFont typeface="Arial" panose="020B0604020202020204" pitchFamily="34" charset="0"/>
        <a:buChar char="•"/>
        <a:defRPr kumimoji="1" sz="709" kern="1200">
          <a:solidFill>
            <a:schemeClr val="tx1"/>
          </a:solidFill>
          <a:latin typeface="+mn-lt"/>
          <a:ea typeface="+mn-ea"/>
          <a:cs typeface="+mn-cs"/>
        </a:defRPr>
      </a:lvl8pPr>
      <a:lvl9pPr marL="1530386" indent="-90023" algn="l" defTabSz="360091" rtl="0" eaLnBrk="1" latinLnBrk="0" hangingPunct="1">
        <a:lnSpc>
          <a:spcPct val="90000"/>
        </a:lnSpc>
        <a:spcBef>
          <a:spcPts val="197"/>
        </a:spcBef>
        <a:buFont typeface="Arial" panose="020B0604020202020204" pitchFamily="34" charset="0"/>
        <a:buChar char="•"/>
        <a:defRPr kumimoji="1" sz="709" kern="1200">
          <a:solidFill>
            <a:schemeClr val="tx1"/>
          </a:solidFill>
          <a:latin typeface="+mn-lt"/>
          <a:ea typeface="+mn-ea"/>
          <a:cs typeface="+mn-cs"/>
        </a:defRPr>
      </a:lvl9pPr>
    </p:bodyStyle>
    <p:otherStyle>
      <a:defPPr>
        <a:defRPr lang="en-US"/>
      </a:defPPr>
      <a:lvl1pPr marL="0" algn="l" defTabSz="360091" rtl="0" eaLnBrk="1" latinLnBrk="0" hangingPunct="1">
        <a:defRPr kumimoji="1" sz="709" kern="1200">
          <a:solidFill>
            <a:schemeClr val="tx1"/>
          </a:solidFill>
          <a:latin typeface="+mn-lt"/>
          <a:ea typeface="+mn-ea"/>
          <a:cs typeface="+mn-cs"/>
        </a:defRPr>
      </a:lvl1pPr>
      <a:lvl2pPr marL="180045" algn="l" defTabSz="360091" rtl="0" eaLnBrk="1" latinLnBrk="0" hangingPunct="1">
        <a:defRPr kumimoji="1" sz="709" kern="1200">
          <a:solidFill>
            <a:schemeClr val="tx1"/>
          </a:solidFill>
          <a:latin typeface="+mn-lt"/>
          <a:ea typeface="+mn-ea"/>
          <a:cs typeface="+mn-cs"/>
        </a:defRPr>
      </a:lvl2pPr>
      <a:lvl3pPr marL="360091" algn="l" defTabSz="360091" rtl="0" eaLnBrk="1" latinLnBrk="0" hangingPunct="1">
        <a:defRPr kumimoji="1" sz="709" kern="1200">
          <a:solidFill>
            <a:schemeClr val="tx1"/>
          </a:solidFill>
          <a:latin typeface="+mn-lt"/>
          <a:ea typeface="+mn-ea"/>
          <a:cs typeface="+mn-cs"/>
        </a:defRPr>
      </a:lvl3pPr>
      <a:lvl4pPr marL="540136" algn="l" defTabSz="360091" rtl="0" eaLnBrk="1" latinLnBrk="0" hangingPunct="1">
        <a:defRPr kumimoji="1" sz="709" kern="1200">
          <a:solidFill>
            <a:schemeClr val="tx1"/>
          </a:solidFill>
          <a:latin typeface="+mn-lt"/>
          <a:ea typeface="+mn-ea"/>
          <a:cs typeface="+mn-cs"/>
        </a:defRPr>
      </a:lvl4pPr>
      <a:lvl5pPr marL="720181" algn="l" defTabSz="360091" rtl="0" eaLnBrk="1" latinLnBrk="0" hangingPunct="1">
        <a:defRPr kumimoji="1" sz="709" kern="1200">
          <a:solidFill>
            <a:schemeClr val="tx1"/>
          </a:solidFill>
          <a:latin typeface="+mn-lt"/>
          <a:ea typeface="+mn-ea"/>
          <a:cs typeface="+mn-cs"/>
        </a:defRPr>
      </a:lvl5pPr>
      <a:lvl6pPr marL="900227" algn="l" defTabSz="360091" rtl="0" eaLnBrk="1" latinLnBrk="0" hangingPunct="1">
        <a:defRPr kumimoji="1" sz="709" kern="1200">
          <a:solidFill>
            <a:schemeClr val="tx1"/>
          </a:solidFill>
          <a:latin typeface="+mn-lt"/>
          <a:ea typeface="+mn-ea"/>
          <a:cs typeface="+mn-cs"/>
        </a:defRPr>
      </a:lvl6pPr>
      <a:lvl7pPr marL="1080272" algn="l" defTabSz="360091" rtl="0" eaLnBrk="1" latinLnBrk="0" hangingPunct="1">
        <a:defRPr kumimoji="1" sz="709" kern="1200">
          <a:solidFill>
            <a:schemeClr val="tx1"/>
          </a:solidFill>
          <a:latin typeface="+mn-lt"/>
          <a:ea typeface="+mn-ea"/>
          <a:cs typeface="+mn-cs"/>
        </a:defRPr>
      </a:lvl7pPr>
      <a:lvl8pPr marL="1260318" algn="l" defTabSz="360091" rtl="0" eaLnBrk="1" latinLnBrk="0" hangingPunct="1">
        <a:defRPr kumimoji="1" sz="709" kern="1200">
          <a:solidFill>
            <a:schemeClr val="tx1"/>
          </a:solidFill>
          <a:latin typeface="+mn-lt"/>
          <a:ea typeface="+mn-ea"/>
          <a:cs typeface="+mn-cs"/>
        </a:defRPr>
      </a:lvl8pPr>
      <a:lvl9pPr marL="1440363" algn="l" defTabSz="360091" rtl="0" eaLnBrk="1" latinLnBrk="0" hangingPunct="1">
        <a:defRPr kumimoji="1" sz="70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0257" y="597157"/>
            <a:ext cx="1467641" cy="1181661"/>
          </a:xfrm>
          <a:prstGeom prst="rect">
            <a:avLst/>
          </a:prstGeom>
        </p:spPr>
      </p:pic>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2527" y="1736385"/>
            <a:ext cx="2158637" cy="1833462"/>
          </a:xfrm>
          <a:prstGeom prst="rect">
            <a:avLst/>
          </a:prstGeom>
        </p:spPr>
      </p:pic>
      <p:pic>
        <p:nvPicPr>
          <p:cNvPr id="9" name="図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3312" y="3130665"/>
            <a:ext cx="711319" cy="497924"/>
          </a:xfrm>
          <a:prstGeom prst="rect">
            <a:avLst/>
          </a:prstGeom>
        </p:spPr>
      </p:pic>
      <p:sp>
        <p:nvSpPr>
          <p:cNvPr id="44" name="正方形/長方形 43"/>
          <p:cNvSpPr/>
          <p:nvPr/>
        </p:nvSpPr>
        <p:spPr>
          <a:xfrm>
            <a:off x="2214838" y="3765234"/>
            <a:ext cx="906326" cy="6017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524" b="1" dirty="0">
              <a:latin typeface="+mn-ea"/>
            </a:endParaRPr>
          </a:p>
        </p:txBody>
      </p:sp>
      <p:sp>
        <p:nvSpPr>
          <p:cNvPr id="14" name="テキスト ボックス 13"/>
          <p:cNvSpPr txBox="1"/>
          <p:nvPr/>
        </p:nvSpPr>
        <p:spPr>
          <a:xfrm>
            <a:off x="441300" y="3759267"/>
            <a:ext cx="1619586" cy="669414"/>
          </a:xfrm>
          <a:prstGeom prst="rect">
            <a:avLst/>
          </a:prstGeom>
          <a:noFill/>
        </p:spPr>
        <p:txBody>
          <a:bodyPr wrap="square" rtlCol="0">
            <a:spAutoFit/>
          </a:bodyPr>
          <a:lstStyle/>
          <a:p>
            <a:pPr>
              <a:lnSpc>
                <a:spcPts val="876"/>
              </a:lnSpc>
            </a:pPr>
            <a:r>
              <a:rPr kumimoji="1" lang="ja-JP" altLang="en-US" sz="572" dirty="0">
                <a:solidFill>
                  <a:srgbClr val="961E2A"/>
                </a:solidFill>
                <a:latin typeface="+mn-ea"/>
              </a:rPr>
              <a:t>「髪の毛、伸びたから」の理由でヘアカットしていませんか？</a:t>
            </a:r>
          </a:p>
          <a:p>
            <a:pPr>
              <a:lnSpc>
                <a:spcPts val="876"/>
              </a:lnSpc>
            </a:pPr>
            <a:r>
              <a:rPr kumimoji="1" lang="ja-JP" altLang="en-US" sz="572" dirty="0">
                <a:solidFill>
                  <a:srgbClr val="961E2A"/>
                </a:solidFill>
                <a:latin typeface="+mn-ea"/>
              </a:rPr>
              <a:t>丁寧なカウンセリングと高い技術力であなただけのヘアスタイルをご提案します。髪のお悩み、お気軽にご相談ください。</a:t>
            </a:r>
            <a:endParaRPr kumimoji="1" lang="en-US" altLang="ja-JP" sz="572" dirty="0">
              <a:solidFill>
                <a:srgbClr val="961E2A"/>
              </a:solidFill>
              <a:latin typeface="+mn-ea"/>
            </a:endParaRPr>
          </a:p>
        </p:txBody>
      </p:sp>
      <p:sp>
        <p:nvSpPr>
          <p:cNvPr id="20" name="テキスト ボックス 19"/>
          <p:cNvSpPr txBox="1"/>
          <p:nvPr/>
        </p:nvSpPr>
        <p:spPr>
          <a:xfrm>
            <a:off x="412346" y="4532585"/>
            <a:ext cx="1499004" cy="238976"/>
          </a:xfrm>
          <a:prstGeom prst="rect">
            <a:avLst/>
          </a:prstGeom>
          <a:noFill/>
        </p:spPr>
        <p:txBody>
          <a:bodyPr wrap="square" rtlCol="0">
            <a:spAutoFit/>
          </a:bodyPr>
          <a:lstStyle/>
          <a:p>
            <a:r>
              <a:rPr kumimoji="1" lang="ja-JP" altLang="en-US" sz="953" b="1" kern="1400" spc="-71" dirty="0">
                <a:solidFill>
                  <a:srgbClr val="961E2A"/>
                </a:solidFill>
                <a:latin typeface="+mn-ea"/>
              </a:rPr>
              <a:t>サンプルの理美容店名</a:t>
            </a:r>
          </a:p>
        </p:txBody>
      </p:sp>
      <p:sp>
        <p:nvSpPr>
          <p:cNvPr id="21" name="テキスト ボックス 20"/>
          <p:cNvSpPr txBox="1"/>
          <p:nvPr/>
        </p:nvSpPr>
        <p:spPr>
          <a:xfrm>
            <a:off x="1679804" y="4461575"/>
            <a:ext cx="1620630" cy="400110"/>
          </a:xfrm>
          <a:prstGeom prst="rect">
            <a:avLst/>
          </a:prstGeom>
          <a:noFill/>
        </p:spPr>
        <p:txBody>
          <a:bodyPr wrap="square" rtlCol="0">
            <a:spAutoFit/>
          </a:bodyPr>
          <a:lstStyle/>
          <a:p>
            <a:pPr>
              <a:lnSpc>
                <a:spcPts val="762"/>
              </a:lnSpc>
            </a:pPr>
            <a:r>
              <a:rPr kumimoji="1" lang="ja-JP" altLang="en-US" sz="476" dirty="0">
                <a:solidFill>
                  <a:srgbClr val="961E2A"/>
                </a:solidFill>
                <a:latin typeface="+mn-ea"/>
              </a:rPr>
              <a:t>〒</a:t>
            </a:r>
            <a:r>
              <a:rPr kumimoji="1" lang="en-US" altLang="ja-JP" sz="476" dirty="0">
                <a:solidFill>
                  <a:srgbClr val="961E2A"/>
                </a:solidFill>
                <a:latin typeface="+mn-ea"/>
              </a:rPr>
              <a:t>000-0000</a:t>
            </a:r>
            <a:r>
              <a:rPr kumimoji="1" lang="ja-JP" altLang="en-US" sz="476" dirty="0">
                <a:solidFill>
                  <a:srgbClr val="961E2A"/>
                </a:solidFill>
                <a:latin typeface="+mn-ea"/>
              </a:rPr>
              <a:t> 〇〇県〇〇市〇〇区</a:t>
            </a:r>
            <a:r>
              <a:rPr kumimoji="1" lang="en-US" altLang="ja-JP" sz="476" dirty="0">
                <a:solidFill>
                  <a:srgbClr val="961E2A"/>
                </a:solidFill>
                <a:latin typeface="+mn-ea"/>
              </a:rPr>
              <a:t>000-000</a:t>
            </a:r>
          </a:p>
          <a:p>
            <a:pPr>
              <a:lnSpc>
                <a:spcPts val="762"/>
              </a:lnSpc>
            </a:pPr>
            <a:r>
              <a:rPr kumimoji="1" lang="de-DE" altLang="ja-JP" sz="476" dirty="0">
                <a:solidFill>
                  <a:srgbClr val="961E2A"/>
                </a:solidFill>
                <a:latin typeface="+mn-ea"/>
              </a:rPr>
              <a:t>TEL</a:t>
            </a:r>
            <a:r>
              <a:rPr kumimoji="1" lang="ja-JP" altLang="de-DE" sz="476" dirty="0">
                <a:solidFill>
                  <a:srgbClr val="961E2A"/>
                </a:solidFill>
                <a:latin typeface="+mn-ea"/>
              </a:rPr>
              <a:t>：</a:t>
            </a:r>
            <a:r>
              <a:rPr kumimoji="1" lang="de-DE" altLang="ja-JP" sz="476" dirty="0">
                <a:solidFill>
                  <a:srgbClr val="961E2A"/>
                </a:solidFill>
                <a:latin typeface="+mn-ea"/>
              </a:rPr>
              <a:t>0000-000-0000</a:t>
            </a:r>
            <a:r>
              <a:rPr kumimoji="1" lang="ja-JP" altLang="en-US" sz="476" dirty="0">
                <a:solidFill>
                  <a:srgbClr val="961E2A"/>
                </a:solidFill>
                <a:latin typeface="+mn-ea"/>
              </a:rPr>
              <a:t>　営業時間：</a:t>
            </a:r>
            <a:r>
              <a:rPr kumimoji="1" lang="en-US" altLang="ja-JP" sz="476" dirty="0">
                <a:solidFill>
                  <a:srgbClr val="961E2A"/>
                </a:solidFill>
                <a:latin typeface="+mn-ea"/>
              </a:rPr>
              <a:t>00</a:t>
            </a:r>
            <a:r>
              <a:rPr kumimoji="1" lang="ja-JP" altLang="en-US" sz="476" dirty="0">
                <a:solidFill>
                  <a:srgbClr val="961E2A"/>
                </a:solidFill>
                <a:latin typeface="+mn-ea"/>
              </a:rPr>
              <a:t>：</a:t>
            </a:r>
            <a:r>
              <a:rPr kumimoji="1" lang="en-US" altLang="ja-JP" sz="476" dirty="0">
                <a:solidFill>
                  <a:srgbClr val="961E2A"/>
                </a:solidFill>
                <a:latin typeface="+mn-ea"/>
              </a:rPr>
              <a:t>00〜00</a:t>
            </a:r>
            <a:r>
              <a:rPr kumimoji="1" lang="ja-JP" altLang="en-US" sz="476" dirty="0">
                <a:solidFill>
                  <a:srgbClr val="961E2A"/>
                </a:solidFill>
                <a:latin typeface="+mn-ea"/>
              </a:rPr>
              <a:t>：</a:t>
            </a:r>
            <a:r>
              <a:rPr kumimoji="1" lang="en-US" altLang="ja-JP" sz="476" dirty="0">
                <a:solidFill>
                  <a:srgbClr val="961E2A"/>
                </a:solidFill>
                <a:latin typeface="+mn-ea"/>
              </a:rPr>
              <a:t>00</a:t>
            </a:r>
          </a:p>
          <a:p>
            <a:pPr>
              <a:lnSpc>
                <a:spcPts val="762"/>
              </a:lnSpc>
            </a:pPr>
            <a:r>
              <a:rPr kumimoji="1" lang="ja-JP" altLang="en-US" sz="476" dirty="0">
                <a:solidFill>
                  <a:srgbClr val="961E2A"/>
                </a:solidFill>
                <a:latin typeface="+mn-ea"/>
              </a:rPr>
              <a:t>定休日：◯曜日、第◯曜日</a:t>
            </a:r>
            <a:endParaRPr kumimoji="1" lang="en-US" altLang="ja-JP" sz="476" dirty="0">
              <a:solidFill>
                <a:srgbClr val="961E2A"/>
              </a:solidFill>
              <a:latin typeface="+mn-ea"/>
            </a:endParaRPr>
          </a:p>
        </p:txBody>
      </p:sp>
    </p:spTree>
    <p:extLst>
      <p:ext uri="{BB962C8B-B14F-4D97-AF65-F5344CB8AC3E}">
        <p14:creationId xmlns:p14="http://schemas.microsoft.com/office/powerpoint/2010/main" val="19040117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0257" y="597157"/>
            <a:ext cx="1467641" cy="1181661"/>
          </a:xfrm>
          <a:prstGeom prst="rect">
            <a:avLst/>
          </a:prstGeom>
        </p:spPr>
      </p:pic>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2527" y="1736385"/>
            <a:ext cx="2158637" cy="1833462"/>
          </a:xfrm>
          <a:prstGeom prst="rect">
            <a:avLst/>
          </a:prstGeom>
        </p:spPr>
      </p:pic>
      <p:pic>
        <p:nvPicPr>
          <p:cNvPr id="9" name="図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3312" y="3130665"/>
            <a:ext cx="711319" cy="497924"/>
          </a:xfrm>
          <a:prstGeom prst="rect">
            <a:avLst/>
          </a:prstGeom>
        </p:spPr>
      </p:pic>
      <p:sp>
        <p:nvSpPr>
          <p:cNvPr id="44" name="正方形/長方形 43"/>
          <p:cNvSpPr/>
          <p:nvPr/>
        </p:nvSpPr>
        <p:spPr>
          <a:xfrm>
            <a:off x="2214838" y="3765234"/>
            <a:ext cx="906326" cy="60174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524" b="1" dirty="0">
              <a:latin typeface="+mn-ea"/>
            </a:endParaRPr>
          </a:p>
        </p:txBody>
      </p:sp>
      <p:sp>
        <p:nvSpPr>
          <p:cNvPr id="14" name="テキスト ボックス 13"/>
          <p:cNvSpPr txBox="1"/>
          <p:nvPr/>
        </p:nvSpPr>
        <p:spPr>
          <a:xfrm>
            <a:off x="441300" y="3759267"/>
            <a:ext cx="1619586" cy="669414"/>
          </a:xfrm>
          <a:prstGeom prst="rect">
            <a:avLst/>
          </a:prstGeom>
          <a:noFill/>
        </p:spPr>
        <p:txBody>
          <a:bodyPr wrap="square" rtlCol="0">
            <a:spAutoFit/>
          </a:bodyPr>
          <a:lstStyle/>
          <a:p>
            <a:pPr>
              <a:lnSpc>
                <a:spcPts val="876"/>
              </a:lnSpc>
            </a:pPr>
            <a:r>
              <a:rPr kumimoji="1" lang="ja-JP" altLang="en-US" sz="572" dirty="0">
                <a:solidFill>
                  <a:srgbClr val="961E2A"/>
                </a:solidFill>
                <a:latin typeface="+mn-ea"/>
              </a:rPr>
              <a:t>「髪の毛、伸びたから」の理由でヘアカットしていませんか？</a:t>
            </a:r>
          </a:p>
          <a:p>
            <a:pPr>
              <a:lnSpc>
                <a:spcPts val="876"/>
              </a:lnSpc>
            </a:pPr>
            <a:r>
              <a:rPr kumimoji="1" lang="ja-JP" altLang="en-US" sz="572" dirty="0">
                <a:solidFill>
                  <a:srgbClr val="961E2A"/>
                </a:solidFill>
                <a:latin typeface="+mn-ea"/>
              </a:rPr>
              <a:t>丁寧なカウンセリングと高い技術力であなただけのヘアスタイルをご提案します。髪のお悩み、お気軽にご相談ください。</a:t>
            </a:r>
            <a:endParaRPr kumimoji="1" lang="en-US" altLang="ja-JP" sz="572" dirty="0">
              <a:solidFill>
                <a:srgbClr val="961E2A"/>
              </a:solidFill>
              <a:latin typeface="+mn-ea"/>
            </a:endParaRPr>
          </a:p>
        </p:txBody>
      </p:sp>
      <p:sp>
        <p:nvSpPr>
          <p:cNvPr id="20" name="テキスト ボックス 19"/>
          <p:cNvSpPr txBox="1"/>
          <p:nvPr/>
        </p:nvSpPr>
        <p:spPr>
          <a:xfrm>
            <a:off x="412346" y="4532585"/>
            <a:ext cx="1265331" cy="385618"/>
          </a:xfrm>
          <a:prstGeom prst="rect">
            <a:avLst/>
          </a:prstGeom>
          <a:noFill/>
        </p:spPr>
        <p:txBody>
          <a:bodyPr wrap="square" rtlCol="0">
            <a:spAutoFit/>
          </a:bodyPr>
          <a:lstStyle/>
          <a:p>
            <a:r>
              <a:rPr kumimoji="1" lang="ja-JP" altLang="en-US" sz="953" b="1" kern="1400" spc="-71" dirty="0">
                <a:solidFill>
                  <a:srgbClr val="961E2A"/>
                </a:solidFill>
                <a:latin typeface="+mn-ea"/>
              </a:rPr>
              <a:t>サンプルの理美容店名</a:t>
            </a:r>
          </a:p>
        </p:txBody>
      </p:sp>
      <p:sp>
        <p:nvSpPr>
          <p:cNvPr id="21" name="テキスト ボックス 20"/>
          <p:cNvSpPr txBox="1"/>
          <p:nvPr/>
        </p:nvSpPr>
        <p:spPr>
          <a:xfrm>
            <a:off x="1679804" y="4461575"/>
            <a:ext cx="1620630" cy="400110"/>
          </a:xfrm>
          <a:prstGeom prst="rect">
            <a:avLst/>
          </a:prstGeom>
          <a:noFill/>
        </p:spPr>
        <p:txBody>
          <a:bodyPr wrap="square" rtlCol="0">
            <a:spAutoFit/>
          </a:bodyPr>
          <a:lstStyle/>
          <a:p>
            <a:pPr>
              <a:lnSpc>
                <a:spcPts val="762"/>
              </a:lnSpc>
            </a:pPr>
            <a:r>
              <a:rPr kumimoji="1" lang="ja-JP" altLang="en-US" sz="476" dirty="0">
                <a:solidFill>
                  <a:srgbClr val="961E2A"/>
                </a:solidFill>
                <a:latin typeface="+mn-ea"/>
              </a:rPr>
              <a:t>〒</a:t>
            </a:r>
            <a:r>
              <a:rPr kumimoji="1" lang="en-US" altLang="ja-JP" sz="476" dirty="0">
                <a:solidFill>
                  <a:srgbClr val="961E2A"/>
                </a:solidFill>
                <a:latin typeface="+mn-ea"/>
              </a:rPr>
              <a:t>000-0000</a:t>
            </a:r>
            <a:r>
              <a:rPr kumimoji="1" lang="ja-JP" altLang="en-US" sz="476" dirty="0">
                <a:solidFill>
                  <a:srgbClr val="961E2A"/>
                </a:solidFill>
                <a:latin typeface="+mn-ea"/>
              </a:rPr>
              <a:t> 〇〇県〇〇市〇〇区</a:t>
            </a:r>
            <a:r>
              <a:rPr kumimoji="1" lang="en-US" altLang="ja-JP" sz="476" dirty="0">
                <a:solidFill>
                  <a:srgbClr val="961E2A"/>
                </a:solidFill>
                <a:latin typeface="+mn-ea"/>
              </a:rPr>
              <a:t>000-000</a:t>
            </a:r>
          </a:p>
          <a:p>
            <a:pPr>
              <a:lnSpc>
                <a:spcPts val="762"/>
              </a:lnSpc>
            </a:pPr>
            <a:r>
              <a:rPr kumimoji="1" lang="de-DE" altLang="ja-JP" sz="476" dirty="0">
                <a:solidFill>
                  <a:srgbClr val="961E2A"/>
                </a:solidFill>
                <a:latin typeface="+mn-ea"/>
              </a:rPr>
              <a:t>TEL</a:t>
            </a:r>
            <a:r>
              <a:rPr kumimoji="1" lang="ja-JP" altLang="de-DE" sz="476" dirty="0">
                <a:solidFill>
                  <a:srgbClr val="961E2A"/>
                </a:solidFill>
                <a:latin typeface="+mn-ea"/>
              </a:rPr>
              <a:t>：</a:t>
            </a:r>
            <a:r>
              <a:rPr kumimoji="1" lang="de-DE" altLang="ja-JP" sz="476" dirty="0">
                <a:solidFill>
                  <a:srgbClr val="961E2A"/>
                </a:solidFill>
                <a:latin typeface="+mn-ea"/>
              </a:rPr>
              <a:t>0000-000-0000</a:t>
            </a:r>
            <a:r>
              <a:rPr kumimoji="1" lang="ja-JP" altLang="en-US" sz="476" dirty="0">
                <a:solidFill>
                  <a:srgbClr val="961E2A"/>
                </a:solidFill>
                <a:latin typeface="+mn-ea"/>
              </a:rPr>
              <a:t>　営業時間：</a:t>
            </a:r>
            <a:r>
              <a:rPr kumimoji="1" lang="en-US" altLang="ja-JP" sz="476" dirty="0">
                <a:solidFill>
                  <a:srgbClr val="961E2A"/>
                </a:solidFill>
                <a:latin typeface="+mn-ea"/>
              </a:rPr>
              <a:t>00</a:t>
            </a:r>
            <a:r>
              <a:rPr kumimoji="1" lang="ja-JP" altLang="en-US" sz="476" dirty="0">
                <a:solidFill>
                  <a:srgbClr val="961E2A"/>
                </a:solidFill>
                <a:latin typeface="+mn-ea"/>
              </a:rPr>
              <a:t>：</a:t>
            </a:r>
            <a:r>
              <a:rPr kumimoji="1" lang="en-US" altLang="ja-JP" sz="476" dirty="0">
                <a:solidFill>
                  <a:srgbClr val="961E2A"/>
                </a:solidFill>
                <a:latin typeface="+mn-ea"/>
              </a:rPr>
              <a:t>00〜00</a:t>
            </a:r>
            <a:r>
              <a:rPr kumimoji="1" lang="ja-JP" altLang="en-US" sz="476" dirty="0">
                <a:solidFill>
                  <a:srgbClr val="961E2A"/>
                </a:solidFill>
                <a:latin typeface="+mn-ea"/>
              </a:rPr>
              <a:t>：</a:t>
            </a:r>
            <a:r>
              <a:rPr kumimoji="1" lang="en-US" altLang="ja-JP" sz="476" dirty="0">
                <a:solidFill>
                  <a:srgbClr val="961E2A"/>
                </a:solidFill>
                <a:latin typeface="+mn-ea"/>
              </a:rPr>
              <a:t>00</a:t>
            </a:r>
          </a:p>
          <a:p>
            <a:pPr>
              <a:lnSpc>
                <a:spcPts val="762"/>
              </a:lnSpc>
            </a:pPr>
            <a:r>
              <a:rPr kumimoji="1" lang="ja-JP" altLang="en-US" sz="476" dirty="0">
                <a:solidFill>
                  <a:srgbClr val="961E2A"/>
                </a:solidFill>
                <a:latin typeface="+mn-ea"/>
              </a:rPr>
              <a:t>定休日：◯曜日、第◯曜日</a:t>
            </a:r>
            <a:endParaRPr kumimoji="1" lang="en-US" altLang="ja-JP" sz="476" dirty="0">
              <a:solidFill>
                <a:srgbClr val="961E2A"/>
              </a:solidFill>
              <a:latin typeface="+mn-ea"/>
            </a:endParaRPr>
          </a:p>
        </p:txBody>
      </p:sp>
      <p:sp>
        <p:nvSpPr>
          <p:cNvPr id="10" name="正方形/長方形 9"/>
          <p:cNvSpPr/>
          <p:nvPr/>
        </p:nvSpPr>
        <p:spPr>
          <a:xfrm rot="10800000">
            <a:off x="0" y="-1"/>
            <a:ext cx="3600450" cy="5327650"/>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419" dirty="0">
              <a:latin typeface="+mn-ea"/>
            </a:endParaRPr>
          </a:p>
        </p:txBody>
      </p:sp>
      <p:sp>
        <p:nvSpPr>
          <p:cNvPr id="11" name="正方形/長方形 10"/>
          <p:cNvSpPr/>
          <p:nvPr/>
        </p:nvSpPr>
        <p:spPr>
          <a:xfrm>
            <a:off x="956094" y="512319"/>
            <a:ext cx="1719773" cy="1351337"/>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kumimoji="1" lang="ja-JP" altLang="en-US" sz="943" b="1" dirty="0">
                <a:latin typeface="+mn-ea"/>
              </a:rPr>
              <a:t>タイトルを</a:t>
            </a:r>
            <a:endParaRPr kumimoji="1" lang="en-US" altLang="ja-JP" sz="943" b="1" dirty="0">
              <a:latin typeface="+mn-ea"/>
            </a:endParaRPr>
          </a:p>
          <a:p>
            <a:pPr algn="ctr"/>
            <a:r>
              <a:rPr kumimoji="1" lang="ja-JP" altLang="en-US" sz="943" b="1" dirty="0">
                <a:latin typeface="+mn-ea"/>
              </a:rPr>
              <a:t>変更することが可能です</a:t>
            </a:r>
          </a:p>
        </p:txBody>
      </p:sp>
      <p:sp>
        <p:nvSpPr>
          <p:cNvPr id="12" name="正方形/長方形 11"/>
          <p:cNvSpPr/>
          <p:nvPr/>
        </p:nvSpPr>
        <p:spPr>
          <a:xfrm>
            <a:off x="441300" y="3733691"/>
            <a:ext cx="1619586" cy="633289"/>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a:latin typeface="+mn-ea"/>
              </a:rPr>
              <a:t>文字の編集ができます</a:t>
            </a:r>
          </a:p>
        </p:txBody>
      </p:sp>
      <p:sp>
        <p:nvSpPr>
          <p:cNvPr id="13" name="正方形/長方形 12"/>
          <p:cNvSpPr/>
          <p:nvPr/>
        </p:nvSpPr>
        <p:spPr>
          <a:xfrm>
            <a:off x="2161571" y="3730520"/>
            <a:ext cx="999184" cy="636460"/>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a:latin typeface="+mn-ea"/>
              </a:rPr>
              <a:t>写真を入れることができます</a:t>
            </a:r>
          </a:p>
        </p:txBody>
      </p:sp>
      <p:sp>
        <p:nvSpPr>
          <p:cNvPr id="15" name="正方形/長方形 14"/>
          <p:cNvSpPr/>
          <p:nvPr/>
        </p:nvSpPr>
        <p:spPr>
          <a:xfrm>
            <a:off x="441300" y="4437760"/>
            <a:ext cx="2719455" cy="360961"/>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a:latin typeface="+mn-ea"/>
              </a:rPr>
              <a:t>文字の編集ができます</a:t>
            </a:r>
          </a:p>
        </p:txBody>
      </p:sp>
    </p:spTree>
    <p:extLst>
      <p:ext uri="{BB962C8B-B14F-4D97-AF65-F5344CB8AC3E}">
        <p14:creationId xmlns:p14="http://schemas.microsoft.com/office/powerpoint/2010/main" val="850193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43318" y="504270"/>
            <a:ext cx="2996953" cy="2287837"/>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nchor="t">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nSpc>
                <a:spcPct val="150000"/>
              </a:lnSpc>
            </a:pPr>
            <a:r>
              <a:rPr lang="en-US" altLang="ja-JP" sz="692" b="1" dirty="0">
                <a:solidFill>
                  <a:prstClr val="black"/>
                </a:solidFill>
                <a:latin typeface="ＭＳ Ｐゴシック" panose="020B0600070205080204" pitchFamily="50" charset="-128"/>
                <a:ea typeface="ＭＳ Ｐゴシック" panose="020B0600070205080204" pitchFamily="50" charset="-128"/>
              </a:rPr>
              <a:t>POP</a:t>
            </a:r>
            <a:r>
              <a:rPr lang="ja-JP" altLang="en-US" sz="692" b="1" dirty="0">
                <a:solidFill>
                  <a:prstClr val="black"/>
                </a:solidFill>
                <a:latin typeface="ＭＳ Ｐゴシック" panose="020B0600070205080204" pitchFamily="50" charset="-128"/>
                <a:ea typeface="ＭＳ Ｐゴシック" panose="020B0600070205080204" pitchFamily="50" charset="-128"/>
              </a:rPr>
              <a:t>・チラシ工房 ご利用上の注意事項</a:t>
            </a:r>
          </a:p>
          <a:p>
            <a:pPr>
              <a:lnSpc>
                <a:spcPct val="150000"/>
              </a:lnSpc>
            </a:pPr>
            <a:endParaRPr lang="ja-JP" altLang="en-US" sz="475"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sz="475" dirty="0">
                <a:solidFill>
                  <a:prstClr val="black"/>
                </a:solidFill>
                <a:latin typeface="ＭＳ Ｐゴシック" panose="020B0600070205080204" pitchFamily="50" charset="-128"/>
                <a:ea typeface="ＭＳ Ｐゴシック" panose="020B0600070205080204" pitchFamily="50" charset="-128"/>
              </a:rPr>
              <a:t>■推奨環境</a:t>
            </a:r>
          </a:p>
          <a:p>
            <a:pPr>
              <a:lnSpc>
                <a:spcPct val="150000"/>
              </a:lnSpc>
            </a:pPr>
            <a:r>
              <a:rPr lang="ja-JP" altLang="en-US" sz="475" dirty="0">
                <a:solidFill>
                  <a:prstClr val="black"/>
                </a:solidFill>
                <a:latin typeface="ＭＳ Ｐゴシック" panose="020B0600070205080204" pitchFamily="50" charset="-128"/>
                <a:ea typeface="ＭＳ Ｐゴシック" panose="020B0600070205080204" pitchFamily="50" charset="-128"/>
              </a:rPr>
              <a:t>・チラシを編集いただくには、事前に</a:t>
            </a:r>
            <a:r>
              <a:rPr lang="en-US" altLang="ja-JP" sz="475" dirty="0">
                <a:solidFill>
                  <a:prstClr val="black"/>
                </a:solidFill>
                <a:latin typeface="ＭＳ Ｐゴシック" panose="020B0600070205080204" pitchFamily="50" charset="-128"/>
                <a:ea typeface="ＭＳ Ｐゴシック" panose="020B0600070205080204" pitchFamily="50" charset="-128"/>
              </a:rPr>
              <a:t>PowerPoint</a:t>
            </a:r>
            <a:r>
              <a:rPr lang="ja-JP" altLang="en-US" sz="475" dirty="0">
                <a:solidFill>
                  <a:prstClr val="black"/>
                </a:solidFill>
                <a:latin typeface="ＭＳ Ｐゴシック" panose="020B0600070205080204" pitchFamily="50" charset="-128"/>
                <a:ea typeface="ＭＳ Ｐゴシック" panose="020B0600070205080204" pitchFamily="50" charset="-128"/>
              </a:rPr>
              <a:t>をインストールが必要となります。</a:t>
            </a:r>
          </a:p>
          <a:p>
            <a:pPr>
              <a:lnSpc>
                <a:spcPct val="150000"/>
              </a:lnSpc>
            </a:pPr>
            <a:endParaRPr lang="ja-JP" altLang="en-US" sz="475"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sz="475" dirty="0">
                <a:solidFill>
                  <a:prstClr val="black"/>
                </a:solidFill>
                <a:latin typeface="ＭＳ Ｐゴシック" panose="020B0600070205080204" pitchFamily="50" charset="-128"/>
                <a:ea typeface="ＭＳ Ｐゴシック" panose="020B0600070205080204" pitchFamily="50" charset="-128"/>
              </a:rPr>
              <a:t>■手書きフォントについて</a:t>
            </a:r>
          </a:p>
          <a:p>
            <a:pPr>
              <a:lnSpc>
                <a:spcPct val="150000"/>
              </a:lnSpc>
            </a:pPr>
            <a:r>
              <a:rPr lang="ja-JP" altLang="en-US" sz="475" dirty="0">
                <a:solidFill>
                  <a:prstClr val="black"/>
                </a:solidFill>
                <a:latin typeface="ＭＳ Ｐゴシック" panose="020B0600070205080204" pitchFamily="50" charset="-128"/>
                <a:ea typeface="ＭＳ Ｐゴシック" panose="020B0600070205080204" pitchFamily="50" charset="-128"/>
              </a:rPr>
              <a:t>・フォントのダウンロードおよびインストールはご利用される方の責任において行ってください。</a:t>
            </a:r>
          </a:p>
          <a:p>
            <a:pPr>
              <a:lnSpc>
                <a:spcPct val="150000"/>
              </a:lnSpc>
            </a:pPr>
            <a:r>
              <a:rPr lang="ja-JP" altLang="en-US" sz="475" dirty="0">
                <a:solidFill>
                  <a:prstClr val="black"/>
                </a:solidFill>
                <a:latin typeface="ＭＳ Ｐゴシック" panose="020B0600070205080204" pitchFamily="50" charset="-128"/>
                <a:ea typeface="ＭＳ Ｐゴシック" panose="020B0600070205080204" pitchFamily="50" charset="-128"/>
              </a:rPr>
              <a:t>・フォントの使用について、いかなる保証も行いません。フォントの規約をよく確認の上ご使用ください。</a:t>
            </a:r>
          </a:p>
          <a:p>
            <a:pPr>
              <a:lnSpc>
                <a:spcPct val="150000"/>
              </a:lnSpc>
            </a:pPr>
            <a:r>
              <a:rPr lang="ja-JP" altLang="en-US" sz="475" dirty="0">
                <a:solidFill>
                  <a:prstClr val="black"/>
                </a:solidFill>
                <a:latin typeface="ＭＳ Ｐゴシック" panose="020B0600070205080204" pitchFamily="50" charset="-128"/>
                <a:ea typeface="ＭＳ Ｐゴシック" panose="020B0600070205080204" pitchFamily="50" charset="-128"/>
              </a:rPr>
              <a:t>・発生したいかなる損害</a:t>
            </a:r>
            <a:r>
              <a:rPr lang="en-US" altLang="ja-JP" sz="475" dirty="0">
                <a:solidFill>
                  <a:prstClr val="black"/>
                </a:solidFill>
                <a:latin typeface="ＭＳ Ｐゴシック" panose="020B0600070205080204" pitchFamily="50" charset="-128"/>
                <a:ea typeface="ＭＳ Ｐゴシック" panose="020B0600070205080204" pitchFamily="50" charset="-128"/>
              </a:rPr>
              <a:t>(</a:t>
            </a:r>
            <a:r>
              <a:rPr lang="ja-JP" altLang="en-US" sz="475" dirty="0">
                <a:solidFill>
                  <a:prstClr val="black"/>
                </a:solidFill>
                <a:latin typeface="ＭＳ Ｐゴシック" panose="020B0600070205080204" pitchFamily="50" charset="-128"/>
                <a:ea typeface="ＭＳ Ｐゴシック" panose="020B0600070205080204" pitchFamily="50" charset="-128"/>
              </a:rPr>
              <a:t>データ損失等を含む</a:t>
            </a:r>
            <a:r>
              <a:rPr lang="en-US" altLang="ja-JP" sz="475" dirty="0">
                <a:solidFill>
                  <a:prstClr val="black"/>
                </a:solidFill>
                <a:latin typeface="ＭＳ Ｐゴシック" panose="020B0600070205080204" pitchFamily="50" charset="-128"/>
                <a:ea typeface="ＭＳ Ｐゴシック" panose="020B0600070205080204" pitchFamily="50" charset="-128"/>
              </a:rPr>
              <a:t>)</a:t>
            </a:r>
            <a:r>
              <a:rPr lang="ja-JP" altLang="en-US" sz="475" dirty="0">
                <a:solidFill>
                  <a:prstClr val="black"/>
                </a:solidFill>
                <a:latin typeface="ＭＳ Ｐゴシック" panose="020B0600070205080204" pitchFamily="50" charset="-128"/>
                <a:ea typeface="ＭＳ Ｐゴシック" panose="020B0600070205080204" pitchFamily="50" charset="-128"/>
              </a:rPr>
              <a:t>について、責任を負いません。</a:t>
            </a:r>
          </a:p>
          <a:p>
            <a:pPr>
              <a:lnSpc>
                <a:spcPct val="150000"/>
              </a:lnSpc>
            </a:pPr>
            <a:r>
              <a:rPr lang="ja-JP" altLang="en-US" sz="475" dirty="0">
                <a:solidFill>
                  <a:prstClr val="black"/>
                </a:solidFill>
                <a:latin typeface="ＭＳ Ｐゴシック" panose="020B0600070205080204" pitchFamily="50" charset="-128"/>
                <a:ea typeface="ＭＳ Ｐゴシック" panose="020B0600070205080204" pitchFamily="50" charset="-128"/>
              </a:rPr>
              <a:t>・本フォントに関するサポートについてはすべて未保証とさせていただきます。</a:t>
            </a:r>
          </a:p>
          <a:p>
            <a:pPr>
              <a:lnSpc>
                <a:spcPct val="150000"/>
              </a:lnSpc>
            </a:pPr>
            <a:r>
              <a:rPr lang="ja-JP" altLang="en-US" sz="475" dirty="0">
                <a:solidFill>
                  <a:prstClr val="black"/>
                </a:solidFill>
                <a:latin typeface="ＭＳ Ｐゴシック" panose="020B0600070205080204" pitchFamily="50" charset="-128"/>
                <a:ea typeface="ＭＳ Ｐゴシック" panose="020B0600070205080204" pitchFamily="50" charset="-128"/>
              </a:rPr>
              <a:t>・漢字によってはうまく表示されない場合があります。</a:t>
            </a:r>
          </a:p>
          <a:p>
            <a:pPr>
              <a:lnSpc>
                <a:spcPct val="150000"/>
              </a:lnSpc>
            </a:pPr>
            <a:r>
              <a:rPr lang="ja-JP" altLang="en-US" sz="475" dirty="0">
                <a:solidFill>
                  <a:prstClr val="black"/>
                </a:solidFill>
                <a:latin typeface="ＭＳ Ｐゴシック" panose="020B0600070205080204" pitchFamily="50" charset="-128"/>
                <a:ea typeface="ＭＳ Ｐゴシック" panose="020B0600070205080204" pitchFamily="50" charset="-128"/>
              </a:rPr>
              <a:t>・アプリケーションによっては正常に動作しない場合があります。</a:t>
            </a:r>
          </a:p>
          <a:p>
            <a:pPr>
              <a:lnSpc>
                <a:spcPct val="150000"/>
              </a:lnSpc>
            </a:pPr>
            <a:r>
              <a:rPr lang="ja-JP" altLang="en-US" sz="475" dirty="0">
                <a:solidFill>
                  <a:prstClr val="black"/>
                </a:solidFill>
                <a:latin typeface="ＭＳ Ｐゴシック" panose="020B0600070205080204" pitchFamily="50" charset="-128"/>
                <a:ea typeface="ＭＳ Ｐゴシック" panose="020B0600070205080204" pitchFamily="50" charset="-128"/>
              </a:rPr>
              <a:t>・印刷はお客さまご自身でお願いいたします。</a:t>
            </a:r>
            <a:endParaRPr lang="en-US" altLang="ja-JP" sz="475"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endParaRPr lang="en-US" altLang="ja-JP" sz="475"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endParaRPr lang="ja-JP" altLang="en-US" sz="475"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sz="475" dirty="0">
                <a:solidFill>
                  <a:prstClr val="black"/>
                </a:solidFill>
                <a:latin typeface="ＭＳ Ｐゴシック" panose="020B0600070205080204" pitchFamily="50" charset="-128"/>
                <a:ea typeface="ＭＳ Ｐゴシック" panose="020B0600070205080204" pitchFamily="50" charset="-128"/>
              </a:rPr>
              <a:t>以上</a:t>
            </a:r>
          </a:p>
          <a:p>
            <a:pPr>
              <a:lnSpc>
                <a:spcPct val="150000"/>
              </a:lnSpc>
            </a:pPr>
            <a:endParaRPr lang="ja-JP" altLang="en-US" sz="475" dirty="0">
              <a:solidFill>
                <a:prstClr val="black"/>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728580473"/>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275</TotalTime>
  <Words>276</Words>
  <Application>Microsoft Office PowerPoint</Application>
  <PresentationFormat>ユーザー設定</PresentationFormat>
  <Paragraphs>33</Paragraphs>
  <Slides>3</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vt:i4>
      </vt:variant>
    </vt:vector>
  </HeadingPairs>
  <TitlesOfParts>
    <vt:vector size="10" baseType="lpstr">
      <vt:lpstr>ＭＳ Ｐゴシック</vt:lpstr>
      <vt:lpstr>游ゴシック</vt:lpstr>
      <vt:lpstr>游ゴシック Light</vt:lpstr>
      <vt:lpstr>Arial</vt:lpstr>
      <vt:lpstr>Calibri</vt:lpstr>
      <vt:lpstr>Calibri Light</vt:lpstr>
      <vt:lpstr>Office テーマ</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fukui</dc:creator>
  <cp:lastModifiedBy>y-kohori</cp:lastModifiedBy>
  <cp:revision>40</cp:revision>
  <dcterms:created xsi:type="dcterms:W3CDTF">2016-11-25T08:55:21Z</dcterms:created>
  <dcterms:modified xsi:type="dcterms:W3CDTF">2017-05-15T09:01:11Z</dcterms:modified>
</cp:coreProperties>
</file>