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 id="260" r:id="rId3"/>
    <p:sldId id="257" r:id="rId4"/>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userDrawn="1">
          <p15:clr>
            <a:srgbClr val="A4A3A4"/>
          </p15:clr>
        </p15:guide>
        <p15:guide id="2" pos="238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1E2A"/>
    <a:srgbClr val="65BF97"/>
    <a:srgbClr val="951A23"/>
    <a:srgbClr val="EACA21"/>
    <a:srgbClr val="70614F"/>
    <a:srgbClr val="D27168"/>
    <a:srgbClr val="6D5D4A"/>
    <a:srgbClr val="FEF100"/>
    <a:srgbClr val="14A73C"/>
    <a:srgbClr val="14A8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585" autoAdjust="0"/>
    <p:restoredTop sz="94660"/>
  </p:normalViewPr>
  <p:slideViewPr>
    <p:cSldViewPr snapToGrid="0" showGuides="1">
      <p:cViewPr>
        <p:scale>
          <a:sx n="135" d="100"/>
          <a:sy n="135" d="100"/>
        </p:scale>
        <p:origin x="3784" y="104"/>
      </p:cViewPr>
      <p:guideLst>
        <p:guide orient="horz" pos="3368"/>
        <p:guide pos="23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ja-JP" altLang="en-US"/>
              <a:t>マスター タイトルの書式設定</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56C1568-192F-4506-B993-4A80345A62F1}" type="datetimeFigureOut">
              <a:rPr kumimoji="1" lang="ja-JP" altLang="en-US" smtClean="0"/>
              <a:t>2017/5/12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7558636" cy="10691813"/>
          </a:xfrm>
          <a:prstGeom prst="rect">
            <a:avLst/>
          </a:prstGeom>
        </p:spPr>
      </p:pic>
    </p:spTree>
    <p:extLst>
      <p:ext uri="{BB962C8B-B14F-4D97-AF65-F5344CB8AC3E}">
        <p14:creationId xmlns:p14="http://schemas.microsoft.com/office/powerpoint/2010/main" val="3658028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56C1568-192F-4506-B993-4A80345A62F1}" type="datetimeFigureOut">
              <a:rPr kumimoji="1" lang="ja-JP" altLang="en-US" smtClean="0"/>
              <a:t>2017/5/12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1323243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56C1568-192F-4506-B993-4A80345A62F1}" type="datetimeFigureOut">
              <a:rPr kumimoji="1" lang="ja-JP" altLang="en-US" smtClean="0"/>
              <a:t>2017/5/12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1963192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56C1568-192F-4506-B993-4A80345A62F1}" type="datetimeFigureOut">
              <a:rPr kumimoji="1" lang="ja-JP" altLang="en-US" smtClean="0"/>
              <a:t>2017/5/12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3351654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56C1568-192F-4506-B993-4A80345A62F1}" type="datetimeFigureOut">
              <a:rPr kumimoji="1" lang="ja-JP" altLang="en-US" smtClean="0"/>
              <a:t>2017/5/12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614615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56C1568-192F-4506-B993-4A80345A62F1}" type="datetimeFigureOut">
              <a:rPr kumimoji="1" lang="ja-JP" altLang="en-US" smtClean="0"/>
              <a:t>2017/5/12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2861508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4" name="Content Placeholder 3"/>
          <p:cNvSpPr>
            <a:spLocks noGrp="1"/>
          </p:cNvSpPr>
          <p:nvPr>
            <p:ph sz="half" idx="2"/>
          </p:nvPr>
        </p:nvSpPr>
        <p:spPr>
          <a:xfrm>
            <a:off x="520713" y="3905482"/>
            <a:ext cx="3198096"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6" name="Content Placeholder 5"/>
          <p:cNvSpPr>
            <a:spLocks noGrp="1"/>
          </p:cNvSpPr>
          <p:nvPr>
            <p:ph sz="quarter" idx="4"/>
          </p:nvPr>
        </p:nvSpPr>
        <p:spPr>
          <a:xfrm>
            <a:off x="3827086" y="3905482"/>
            <a:ext cx="3213847"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56C1568-192F-4506-B993-4A80345A62F1}" type="datetimeFigureOut">
              <a:rPr kumimoji="1" lang="ja-JP" altLang="en-US" smtClean="0"/>
              <a:t>2017/5/12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2152821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56C1568-192F-4506-B993-4A80345A62F1}" type="datetimeFigureOut">
              <a:rPr kumimoji="1" lang="ja-JP" altLang="en-US" smtClean="0"/>
              <a:t>2017/5/12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595661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6C1568-192F-4506-B993-4A80345A62F1}" type="datetimeFigureOut">
              <a:rPr kumimoji="1" lang="ja-JP" altLang="en-US" smtClean="0"/>
              <a:t>2017/5/12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2409043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56C1568-192F-4506-B993-4A80345A62F1}" type="datetimeFigureOut">
              <a:rPr kumimoji="1" lang="ja-JP" altLang="en-US" smtClean="0"/>
              <a:t>2017/5/12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1617835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ja-JP" altLang="en-US"/>
              <a:t>図を追加</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56C1568-192F-4506-B993-4A80345A62F1}" type="datetimeFigureOut">
              <a:rPr kumimoji="1" lang="ja-JP" altLang="en-US" smtClean="0"/>
              <a:t>2017/5/12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83705684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656C1568-192F-4506-B993-4A80345A62F1}" type="datetimeFigureOut">
              <a:rPr kumimoji="1" lang="ja-JP" altLang="en-US" smtClean="0"/>
              <a:t>2017/5/12</a:t>
            </a:fld>
            <a:endParaRPr kumimoji="1" lang="ja-JP"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24005484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0151" y="1006631"/>
            <a:ext cx="3081528" cy="2481072"/>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0966" y="3398609"/>
            <a:ext cx="4532376" cy="3849624"/>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3788" y="6326105"/>
            <a:ext cx="1493520" cy="1045464"/>
          </a:xfrm>
          <a:prstGeom prst="rect">
            <a:avLst/>
          </a:prstGeom>
        </p:spPr>
      </p:pic>
      <p:sp>
        <p:nvSpPr>
          <p:cNvPr id="44" name="正方形/長方形 43"/>
          <p:cNvSpPr/>
          <p:nvPr/>
        </p:nvSpPr>
        <p:spPr>
          <a:xfrm>
            <a:off x="4650377" y="7658476"/>
            <a:ext cx="1902965" cy="126345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b="1" dirty="0">
              <a:latin typeface="+mn-ea"/>
            </a:endParaRPr>
          </a:p>
        </p:txBody>
      </p:sp>
      <p:sp>
        <p:nvSpPr>
          <p:cNvPr id="14" name="テキスト ボックス 13"/>
          <p:cNvSpPr txBox="1"/>
          <p:nvPr/>
        </p:nvSpPr>
        <p:spPr>
          <a:xfrm>
            <a:off x="926573" y="7645949"/>
            <a:ext cx="3400559" cy="1225977"/>
          </a:xfrm>
          <a:prstGeom prst="rect">
            <a:avLst/>
          </a:prstGeom>
          <a:noFill/>
        </p:spPr>
        <p:txBody>
          <a:bodyPr wrap="square" rtlCol="0">
            <a:spAutoFit/>
          </a:bodyPr>
          <a:lstStyle/>
          <a:p>
            <a:pPr>
              <a:lnSpc>
                <a:spcPts val="1840"/>
              </a:lnSpc>
            </a:pPr>
            <a:r>
              <a:rPr kumimoji="1" lang="ja-JP" altLang="en-US" sz="1200" dirty="0">
                <a:solidFill>
                  <a:srgbClr val="961E2A"/>
                </a:solidFill>
                <a:latin typeface="+mn-ea"/>
              </a:rPr>
              <a:t>「髪の毛、伸びたから」の理由でヘアカットしていませんか？</a:t>
            </a:r>
          </a:p>
          <a:p>
            <a:pPr>
              <a:lnSpc>
                <a:spcPts val="1840"/>
              </a:lnSpc>
            </a:pPr>
            <a:r>
              <a:rPr kumimoji="1" lang="ja-JP" altLang="en-US" sz="1200" dirty="0">
                <a:solidFill>
                  <a:srgbClr val="961E2A"/>
                </a:solidFill>
                <a:latin typeface="+mn-ea"/>
              </a:rPr>
              <a:t>丁寧なカウンセリングと高い技術力であなただけのヘアスタイルをご提案します。髪のお悩み、お気軽にご相談ください。</a:t>
            </a:r>
            <a:endParaRPr kumimoji="1" lang="en-US" altLang="ja-JP" sz="1200" dirty="0">
              <a:solidFill>
                <a:srgbClr val="961E2A"/>
              </a:solidFill>
              <a:latin typeface="+mn-ea"/>
            </a:endParaRPr>
          </a:p>
        </p:txBody>
      </p:sp>
      <p:sp>
        <p:nvSpPr>
          <p:cNvPr id="20" name="テキスト ボックス 19"/>
          <p:cNvSpPr txBox="1"/>
          <p:nvPr/>
        </p:nvSpPr>
        <p:spPr>
          <a:xfrm>
            <a:off x="865779" y="9269642"/>
            <a:ext cx="2656749" cy="400110"/>
          </a:xfrm>
          <a:prstGeom prst="rect">
            <a:avLst/>
          </a:prstGeom>
          <a:noFill/>
        </p:spPr>
        <p:txBody>
          <a:bodyPr wrap="square" rtlCol="0">
            <a:spAutoFit/>
          </a:bodyPr>
          <a:lstStyle/>
          <a:p>
            <a:r>
              <a:rPr kumimoji="1" lang="ja-JP" altLang="en-US" sz="2000" b="1" kern="1400" spc="-150" dirty="0">
                <a:solidFill>
                  <a:srgbClr val="961E2A"/>
                </a:solidFill>
                <a:latin typeface="+mn-ea"/>
              </a:rPr>
              <a:t>サンプルの理美容店名</a:t>
            </a:r>
            <a:endParaRPr kumimoji="1" lang="ja-JP" altLang="en-US" sz="2000" b="1" kern="1400" spc="-150" dirty="0">
              <a:solidFill>
                <a:srgbClr val="961E2A"/>
              </a:solidFill>
              <a:latin typeface="+mn-ea"/>
            </a:endParaRPr>
          </a:p>
        </p:txBody>
      </p:sp>
      <p:sp>
        <p:nvSpPr>
          <p:cNvPr id="21" name="テキスト ボックス 20"/>
          <p:cNvSpPr txBox="1"/>
          <p:nvPr/>
        </p:nvSpPr>
        <p:spPr>
          <a:xfrm>
            <a:off x="3526995" y="9120548"/>
            <a:ext cx="3402752" cy="707886"/>
          </a:xfrm>
          <a:prstGeom prst="rect">
            <a:avLst/>
          </a:prstGeom>
          <a:noFill/>
        </p:spPr>
        <p:txBody>
          <a:bodyPr wrap="square" rtlCol="0">
            <a:spAutoFit/>
          </a:bodyPr>
          <a:lstStyle/>
          <a:p>
            <a:pPr>
              <a:lnSpc>
                <a:spcPts val="1600"/>
              </a:lnSpc>
            </a:pPr>
            <a:r>
              <a:rPr kumimoji="1" lang="ja-JP" altLang="en-US" sz="1000" dirty="0">
                <a:solidFill>
                  <a:srgbClr val="961E2A"/>
                </a:solidFill>
                <a:latin typeface="+mn-ea"/>
              </a:rPr>
              <a:t>〒</a:t>
            </a:r>
            <a:r>
              <a:rPr kumimoji="1" lang="en-US" altLang="ja-JP" sz="1000" dirty="0">
                <a:solidFill>
                  <a:srgbClr val="961E2A"/>
                </a:solidFill>
                <a:latin typeface="+mn-ea"/>
              </a:rPr>
              <a:t>000-0000</a:t>
            </a:r>
            <a:r>
              <a:rPr kumimoji="1" lang="ja-JP" altLang="en-US" sz="1000" dirty="0">
                <a:solidFill>
                  <a:srgbClr val="961E2A"/>
                </a:solidFill>
                <a:latin typeface="+mn-ea"/>
              </a:rPr>
              <a:t> 〇〇県〇〇市〇〇区</a:t>
            </a:r>
            <a:r>
              <a:rPr kumimoji="1" lang="en-US" altLang="ja-JP" sz="1000" dirty="0" smtClean="0">
                <a:solidFill>
                  <a:srgbClr val="961E2A"/>
                </a:solidFill>
                <a:latin typeface="+mn-ea"/>
              </a:rPr>
              <a:t>000-000</a:t>
            </a:r>
          </a:p>
          <a:p>
            <a:pPr>
              <a:lnSpc>
                <a:spcPts val="1600"/>
              </a:lnSpc>
            </a:pPr>
            <a:r>
              <a:rPr kumimoji="1" lang="de-DE" altLang="ja-JP" sz="1000" dirty="0">
                <a:solidFill>
                  <a:srgbClr val="961E2A"/>
                </a:solidFill>
                <a:latin typeface="+mn-ea"/>
              </a:rPr>
              <a:t>TEL</a:t>
            </a:r>
            <a:r>
              <a:rPr kumimoji="1" lang="ja-JP" altLang="de-DE" sz="1000" dirty="0">
                <a:solidFill>
                  <a:srgbClr val="961E2A"/>
                </a:solidFill>
                <a:latin typeface="+mn-ea"/>
              </a:rPr>
              <a:t>：</a:t>
            </a:r>
            <a:r>
              <a:rPr kumimoji="1" lang="de-DE" altLang="ja-JP" sz="1000" dirty="0" smtClean="0">
                <a:solidFill>
                  <a:srgbClr val="961E2A"/>
                </a:solidFill>
                <a:latin typeface="+mn-ea"/>
              </a:rPr>
              <a:t>0000-000-0000</a:t>
            </a:r>
            <a:r>
              <a:rPr kumimoji="1" lang="ja-JP" altLang="en-US" sz="1000" dirty="0" smtClean="0">
                <a:solidFill>
                  <a:srgbClr val="961E2A"/>
                </a:solidFill>
                <a:latin typeface="+mn-ea"/>
              </a:rPr>
              <a:t>　</a:t>
            </a:r>
            <a:r>
              <a:rPr kumimoji="1" lang="ja-JP" altLang="en-US" sz="1000" dirty="0" smtClean="0">
                <a:solidFill>
                  <a:srgbClr val="961E2A"/>
                </a:solidFill>
                <a:latin typeface="+mn-ea"/>
              </a:rPr>
              <a:t>営業</a:t>
            </a:r>
            <a:r>
              <a:rPr kumimoji="1" lang="ja-JP" altLang="en-US" sz="1000" dirty="0">
                <a:solidFill>
                  <a:srgbClr val="961E2A"/>
                </a:solidFill>
                <a:latin typeface="+mn-ea"/>
              </a:rPr>
              <a:t>時間：</a:t>
            </a:r>
            <a:r>
              <a:rPr kumimoji="1" lang="en-US" altLang="ja-JP" sz="1000" dirty="0">
                <a:solidFill>
                  <a:srgbClr val="961E2A"/>
                </a:solidFill>
                <a:latin typeface="+mn-ea"/>
              </a:rPr>
              <a:t>00</a:t>
            </a:r>
            <a:r>
              <a:rPr kumimoji="1" lang="ja-JP" altLang="en-US" sz="1000" dirty="0">
                <a:solidFill>
                  <a:srgbClr val="961E2A"/>
                </a:solidFill>
                <a:latin typeface="+mn-ea"/>
              </a:rPr>
              <a:t>：</a:t>
            </a:r>
            <a:r>
              <a:rPr kumimoji="1" lang="en-US" altLang="ja-JP" sz="1000" dirty="0">
                <a:solidFill>
                  <a:srgbClr val="961E2A"/>
                </a:solidFill>
                <a:latin typeface="+mn-ea"/>
              </a:rPr>
              <a:t>00〜00</a:t>
            </a:r>
            <a:r>
              <a:rPr kumimoji="1" lang="ja-JP" altLang="en-US" sz="1000" dirty="0">
                <a:solidFill>
                  <a:srgbClr val="961E2A"/>
                </a:solidFill>
                <a:latin typeface="+mn-ea"/>
              </a:rPr>
              <a:t>：</a:t>
            </a:r>
            <a:r>
              <a:rPr kumimoji="1" lang="en-US" altLang="ja-JP" sz="1000" dirty="0" smtClean="0">
                <a:solidFill>
                  <a:srgbClr val="961E2A"/>
                </a:solidFill>
                <a:latin typeface="+mn-ea"/>
              </a:rPr>
              <a:t>00</a:t>
            </a:r>
            <a:endParaRPr kumimoji="1" lang="en-US" altLang="ja-JP" sz="1000" dirty="0">
              <a:solidFill>
                <a:srgbClr val="961E2A"/>
              </a:solidFill>
              <a:latin typeface="+mn-ea"/>
            </a:endParaRPr>
          </a:p>
          <a:p>
            <a:pPr>
              <a:lnSpc>
                <a:spcPts val="1600"/>
              </a:lnSpc>
            </a:pPr>
            <a:r>
              <a:rPr kumimoji="1" lang="ja-JP" altLang="en-US" sz="1000" dirty="0">
                <a:solidFill>
                  <a:srgbClr val="961E2A"/>
                </a:solidFill>
                <a:latin typeface="+mn-ea"/>
              </a:rPr>
              <a:t>定休日：◯曜日、第◯曜日</a:t>
            </a:r>
            <a:endParaRPr kumimoji="1" lang="en-US" altLang="ja-JP" sz="1000" dirty="0">
              <a:solidFill>
                <a:srgbClr val="961E2A"/>
              </a:solidFill>
              <a:latin typeface="+mn-ea"/>
            </a:endParaRPr>
          </a:p>
        </p:txBody>
      </p:sp>
    </p:spTree>
    <p:extLst>
      <p:ext uri="{BB962C8B-B14F-4D97-AF65-F5344CB8AC3E}">
        <p14:creationId xmlns:p14="http://schemas.microsoft.com/office/powerpoint/2010/main" val="19040117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0151" y="1006631"/>
            <a:ext cx="3081528" cy="2481072"/>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0966" y="3398609"/>
            <a:ext cx="4532376" cy="3849624"/>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3788" y="6326105"/>
            <a:ext cx="1493520" cy="1045464"/>
          </a:xfrm>
          <a:prstGeom prst="rect">
            <a:avLst/>
          </a:prstGeom>
        </p:spPr>
      </p:pic>
      <p:sp>
        <p:nvSpPr>
          <p:cNvPr id="44" name="正方形/長方形 43"/>
          <p:cNvSpPr/>
          <p:nvPr/>
        </p:nvSpPr>
        <p:spPr>
          <a:xfrm>
            <a:off x="4650377" y="7658476"/>
            <a:ext cx="1902965" cy="126345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b="1" dirty="0">
              <a:latin typeface="+mn-ea"/>
            </a:endParaRPr>
          </a:p>
        </p:txBody>
      </p:sp>
      <p:sp>
        <p:nvSpPr>
          <p:cNvPr id="14" name="テキスト ボックス 13"/>
          <p:cNvSpPr txBox="1"/>
          <p:nvPr/>
        </p:nvSpPr>
        <p:spPr>
          <a:xfrm>
            <a:off x="926573" y="7645949"/>
            <a:ext cx="3400559" cy="1225977"/>
          </a:xfrm>
          <a:prstGeom prst="rect">
            <a:avLst/>
          </a:prstGeom>
          <a:noFill/>
        </p:spPr>
        <p:txBody>
          <a:bodyPr wrap="square" rtlCol="0">
            <a:spAutoFit/>
          </a:bodyPr>
          <a:lstStyle/>
          <a:p>
            <a:pPr>
              <a:lnSpc>
                <a:spcPts val="1840"/>
              </a:lnSpc>
            </a:pPr>
            <a:r>
              <a:rPr kumimoji="1" lang="ja-JP" altLang="en-US" sz="1200" dirty="0">
                <a:solidFill>
                  <a:srgbClr val="961E2A"/>
                </a:solidFill>
                <a:latin typeface="+mn-ea"/>
              </a:rPr>
              <a:t>「髪の毛、伸びたから」の理由でヘアカットしていませんか？</a:t>
            </a:r>
          </a:p>
          <a:p>
            <a:pPr>
              <a:lnSpc>
                <a:spcPts val="1840"/>
              </a:lnSpc>
            </a:pPr>
            <a:r>
              <a:rPr kumimoji="1" lang="ja-JP" altLang="en-US" sz="1200" dirty="0">
                <a:solidFill>
                  <a:srgbClr val="961E2A"/>
                </a:solidFill>
                <a:latin typeface="+mn-ea"/>
              </a:rPr>
              <a:t>丁寧なカウンセリングと高い技術力であなただけのヘアスタイルをご提案します。髪のお悩み、お気軽にご相談ください。</a:t>
            </a:r>
            <a:endParaRPr kumimoji="1" lang="en-US" altLang="ja-JP" sz="1200" dirty="0">
              <a:solidFill>
                <a:srgbClr val="961E2A"/>
              </a:solidFill>
              <a:latin typeface="+mn-ea"/>
            </a:endParaRPr>
          </a:p>
        </p:txBody>
      </p:sp>
      <p:sp>
        <p:nvSpPr>
          <p:cNvPr id="20" name="テキスト ボックス 19"/>
          <p:cNvSpPr txBox="1"/>
          <p:nvPr/>
        </p:nvSpPr>
        <p:spPr>
          <a:xfrm>
            <a:off x="865779" y="9269642"/>
            <a:ext cx="2656749" cy="400110"/>
          </a:xfrm>
          <a:prstGeom prst="rect">
            <a:avLst/>
          </a:prstGeom>
          <a:noFill/>
        </p:spPr>
        <p:txBody>
          <a:bodyPr wrap="square" rtlCol="0">
            <a:spAutoFit/>
          </a:bodyPr>
          <a:lstStyle/>
          <a:p>
            <a:r>
              <a:rPr kumimoji="1" lang="ja-JP" altLang="en-US" sz="2000" b="1" kern="1400" spc="-150" dirty="0">
                <a:solidFill>
                  <a:srgbClr val="961E2A"/>
                </a:solidFill>
                <a:latin typeface="+mn-ea"/>
              </a:rPr>
              <a:t>サンプルの理美容店名</a:t>
            </a:r>
            <a:endParaRPr kumimoji="1" lang="ja-JP" altLang="en-US" sz="2000" b="1" kern="1400" spc="-150" dirty="0">
              <a:solidFill>
                <a:srgbClr val="961E2A"/>
              </a:solidFill>
              <a:latin typeface="+mn-ea"/>
            </a:endParaRPr>
          </a:p>
        </p:txBody>
      </p:sp>
      <p:sp>
        <p:nvSpPr>
          <p:cNvPr id="21" name="テキスト ボックス 20"/>
          <p:cNvSpPr txBox="1"/>
          <p:nvPr/>
        </p:nvSpPr>
        <p:spPr>
          <a:xfrm>
            <a:off x="3526995" y="9120548"/>
            <a:ext cx="3402752" cy="707886"/>
          </a:xfrm>
          <a:prstGeom prst="rect">
            <a:avLst/>
          </a:prstGeom>
          <a:noFill/>
        </p:spPr>
        <p:txBody>
          <a:bodyPr wrap="square" rtlCol="0">
            <a:spAutoFit/>
          </a:bodyPr>
          <a:lstStyle/>
          <a:p>
            <a:pPr>
              <a:lnSpc>
                <a:spcPts val="1600"/>
              </a:lnSpc>
            </a:pPr>
            <a:r>
              <a:rPr kumimoji="1" lang="ja-JP" altLang="en-US" sz="1000" dirty="0">
                <a:solidFill>
                  <a:srgbClr val="961E2A"/>
                </a:solidFill>
                <a:latin typeface="+mn-ea"/>
              </a:rPr>
              <a:t>〒</a:t>
            </a:r>
            <a:r>
              <a:rPr kumimoji="1" lang="en-US" altLang="ja-JP" sz="1000" dirty="0">
                <a:solidFill>
                  <a:srgbClr val="961E2A"/>
                </a:solidFill>
                <a:latin typeface="+mn-ea"/>
              </a:rPr>
              <a:t>000-0000</a:t>
            </a:r>
            <a:r>
              <a:rPr kumimoji="1" lang="ja-JP" altLang="en-US" sz="1000" dirty="0">
                <a:solidFill>
                  <a:srgbClr val="961E2A"/>
                </a:solidFill>
                <a:latin typeface="+mn-ea"/>
              </a:rPr>
              <a:t> 〇〇県〇〇市〇〇区</a:t>
            </a:r>
            <a:r>
              <a:rPr kumimoji="1" lang="en-US" altLang="ja-JP" sz="1000" dirty="0" smtClean="0">
                <a:solidFill>
                  <a:srgbClr val="961E2A"/>
                </a:solidFill>
                <a:latin typeface="+mn-ea"/>
              </a:rPr>
              <a:t>000-000</a:t>
            </a:r>
          </a:p>
          <a:p>
            <a:pPr>
              <a:lnSpc>
                <a:spcPts val="1600"/>
              </a:lnSpc>
            </a:pPr>
            <a:r>
              <a:rPr kumimoji="1" lang="de-DE" altLang="ja-JP" sz="1000" dirty="0">
                <a:solidFill>
                  <a:srgbClr val="961E2A"/>
                </a:solidFill>
                <a:latin typeface="+mn-ea"/>
              </a:rPr>
              <a:t>TEL</a:t>
            </a:r>
            <a:r>
              <a:rPr kumimoji="1" lang="ja-JP" altLang="de-DE" sz="1000" dirty="0">
                <a:solidFill>
                  <a:srgbClr val="961E2A"/>
                </a:solidFill>
                <a:latin typeface="+mn-ea"/>
              </a:rPr>
              <a:t>：</a:t>
            </a:r>
            <a:r>
              <a:rPr kumimoji="1" lang="de-DE" altLang="ja-JP" sz="1000" dirty="0" smtClean="0">
                <a:solidFill>
                  <a:srgbClr val="961E2A"/>
                </a:solidFill>
                <a:latin typeface="+mn-ea"/>
              </a:rPr>
              <a:t>0000-000-0000</a:t>
            </a:r>
            <a:r>
              <a:rPr kumimoji="1" lang="ja-JP" altLang="en-US" sz="1000" dirty="0" smtClean="0">
                <a:solidFill>
                  <a:srgbClr val="961E2A"/>
                </a:solidFill>
                <a:latin typeface="+mn-ea"/>
              </a:rPr>
              <a:t>　</a:t>
            </a:r>
            <a:r>
              <a:rPr kumimoji="1" lang="ja-JP" altLang="en-US" sz="1000" dirty="0" smtClean="0">
                <a:solidFill>
                  <a:srgbClr val="961E2A"/>
                </a:solidFill>
                <a:latin typeface="+mn-ea"/>
              </a:rPr>
              <a:t>営業</a:t>
            </a:r>
            <a:r>
              <a:rPr kumimoji="1" lang="ja-JP" altLang="en-US" sz="1000" dirty="0">
                <a:solidFill>
                  <a:srgbClr val="961E2A"/>
                </a:solidFill>
                <a:latin typeface="+mn-ea"/>
              </a:rPr>
              <a:t>時間：</a:t>
            </a:r>
            <a:r>
              <a:rPr kumimoji="1" lang="en-US" altLang="ja-JP" sz="1000" dirty="0">
                <a:solidFill>
                  <a:srgbClr val="961E2A"/>
                </a:solidFill>
                <a:latin typeface="+mn-ea"/>
              </a:rPr>
              <a:t>00</a:t>
            </a:r>
            <a:r>
              <a:rPr kumimoji="1" lang="ja-JP" altLang="en-US" sz="1000" dirty="0">
                <a:solidFill>
                  <a:srgbClr val="961E2A"/>
                </a:solidFill>
                <a:latin typeface="+mn-ea"/>
              </a:rPr>
              <a:t>：</a:t>
            </a:r>
            <a:r>
              <a:rPr kumimoji="1" lang="en-US" altLang="ja-JP" sz="1000" dirty="0">
                <a:solidFill>
                  <a:srgbClr val="961E2A"/>
                </a:solidFill>
                <a:latin typeface="+mn-ea"/>
              </a:rPr>
              <a:t>00〜00</a:t>
            </a:r>
            <a:r>
              <a:rPr kumimoji="1" lang="ja-JP" altLang="en-US" sz="1000" dirty="0">
                <a:solidFill>
                  <a:srgbClr val="961E2A"/>
                </a:solidFill>
                <a:latin typeface="+mn-ea"/>
              </a:rPr>
              <a:t>：</a:t>
            </a:r>
            <a:r>
              <a:rPr kumimoji="1" lang="en-US" altLang="ja-JP" sz="1000" dirty="0" smtClean="0">
                <a:solidFill>
                  <a:srgbClr val="961E2A"/>
                </a:solidFill>
                <a:latin typeface="+mn-ea"/>
              </a:rPr>
              <a:t>00</a:t>
            </a:r>
            <a:endParaRPr kumimoji="1" lang="en-US" altLang="ja-JP" sz="1000" dirty="0">
              <a:solidFill>
                <a:srgbClr val="961E2A"/>
              </a:solidFill>
              <a:latin typeface="+mn-ea"/>
            </a:endParaRPr>
          </a:p>
          <a:p>
            <a:pPr>
              <a:lnSpc>
                <a:spcPts val="1600"/>
              </a:lnSpc>
            </a:pPr>
            <a:r>
              <a:rPr kumimoji="1" lang="ja-JP" altLang="en-US" sz="1000" dirty="0">
                <a:solidFill>
                  <a:srgbClr val="961E2A"/>
                </a:solidFill>
                <a:latin typeface="+mn-ea"/>
              </a:rPr>
              <a:t>定休日：◯曜日、第◯曜日</a:t>
            </a:r>
            <a:endParaRPr kumimoji="1" lang="en-US" altLang="ja-JP" sz="1000" dirty="0">
              <a:solidFill>
                <a:srgbClr val="961E2A"/>
              </a:solidFill>
              <a:latin typeface="+mn-ea"/>
            </a:endParaRPr>
          </a:p>
        </p:txBody>
      </p:sp>
      <p:sp>
        <p:nvSpPr>
          <p:cNvPr id="10" name="正方形/長方形 9"/>
          <p:cNvSpPr/>
          <p:nvPr/>
        </p:nvSpPr>
        <p:spPr>
          <a:xfrm rot="10800000">
            <a:off x="0" y="0"/>
            <a:ext cx="7559675" cy="10691813"/>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1" name="正方形/長方形 10"/>
          <p:cNvSpPr/>
          <p:nvPr/>
        </p:nvSpPr>
        <p:spPr>
          <a:xfrm>
            <a:off x="2007459" y="828502"/>
            <a:ext cx="3610916" cy="2837330"/>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1980" b="1" dirty="0">
                <a:latin typeface="+mn-ea"/>
              </a:rPr>
              <a:t>タイトルを</a:t>
            </a:r>
            <a:endParaRPr kumimoji="1" lang="en-US" altLang="ja-JP" sz="1980" b="1" dirty="0">
              <a:latin typeface="+mn-ea"/>
            </a:endParaRPr>
          </a:p>
          <a:p>
            <a:pPr algn="ctr"/>
            <a:r>
              <a:rPr kumimoji="1" lang="ja-JP" altLang="en-US" sz="1980" b="1" dirty="0">
                <a:latin typeface="+mn-ea"/>
              </a:rPr>
              <a:t>変更することが可能です</a:t>
            </a:r>
          </a:p>
        </p:txBody>
      </p:sp>
      <p:sp>
        <p:nvSpPr>
          <p:cNvPr id="12" name="正方形/長方形 11"/>
          <p:cNvSpPr/>
          <p:nvPr/>
        </p:nvSpPr>
        <p:spPr>
          <a:xfrm>
            <a:off x="926573" y="7592247"/>
            <a:ext cx="3400559" cy="1329684"/>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mn-ea"/>
              </a:rPr>
              <a:t>文字の編集ができます</a:t>
            </a:r>
          </a:p>
        </p:txBody>
      </p:sp>
      <p:sp>
        <p:nvSpPr>
          <p:cNvPr id="13" name="正方形/長方形 12"/>
          <p:cNvSpPr/>
          <p:nvPr/>
        </p:nvSpPr>
        <p:spPr>
          <a:xfrm>
            <a:off x="4538537" y="7585590"/>
            <a:ext cx="2097933" cy="1336341"/>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mn-ea"/>
              </a:rPr>
              <a:t>写真を入れることができます</a:t>
            </a:r>
          </a:p>
        </p:txBody>
      </p:sp>
      <p:sp>
        <p:nvSpPr>
          <p:cNvPr id="15" name="正方形/長方形 14"/>
          <p:cNvSpPr/>
          <p:nvPr/>
        </p:nvSpPr>
        <p:spPr>
          <a:xfrm>
            <a:off x="926572" y="9070543"/>
            <a:ext cx="5709897" cy="757891"/>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mn-ea"/>
              </a:rPr>
              <a:t>文字の編集ができます</a:t>
            </a:r>
          </a:p>
        </p:txBody>
      </p:sp>
    </p:spTree>
    <p:extLst>
      <p:ext uri="{BB962C8B-B14F-4D97-AF65-F5344CB8AC3E}">
        <p14:creationId xmlns:p14="http://schemas.microsoft.com/office/powerpoint/2010/main" val="8501939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720845" y="811603"/>
            <a:ext cx="6292545" cy="480365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50000"/>
              </a:lnSpc>
            </a:pPr>
            <a:r>
              <a:rPr lang="en-US" altLang="ja-JP" sz="1452" b="1" dirty="0">
                <a:solidFill>
                  <a:prstClr val="black"/>
                </a:solidFill>
                <a:latin typeface="ＭＳ Ｐゴシック" panose="020B0600070205080204" pitchFamily="50" charset="-128"/>
                <a:ea typeface="ＭＳ Ｐゴシック" panose="020B0600070205080204" pitchFamily="50" charset="-128"/>
              </a:rPr>
              <a:t>POP</a:t>
            </a:r>
            <a:r>
              <a:rPr lang="ja-JP" altLang="en-US" sz="1452" b="1" dirty="0">
                <a:solidFill>
                  <a:prstClr val="black"/>
                </a:solidFill>
                <a:latin typeface="ＭＳ Ｐゴシック" panose="020B0600070205080204" pitchFamily="50" charset="-128"/>
                <a:ea typeface="ＭＳ Ｐゴシック" panose="020B0600070205080204" pitchFamily="50" charset="-128"/>
              </a:rPr>
              <a:t>・チラシ工房 ご利用上の注意事項</a:t>
            </a:r>
          </a:p>
          <a:p>
            <a:pPr>
              <a:lnSpc>
                <a:spcPct val="150000"/>
              </a:lnSpc>
            </a:pPr>
            <a:endParaRPr lang="ja-JP" altLang="en-US" sz="998"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■推奨環境</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・チラシを編集いただくには、事前に</a:t>
            </a:r>
            <a:r>
              <a:rPr lang="en-US" altLang="ja-JP" sz="998" dirty="0">
                <a:solidFill>
                  <a:prstClr val="black"/>
                </a:solidFill>
                <a:latin typeface="ＭＳ Ｐゴシック" panose="020B0600070205080204" pitchFamily="50" charset="-128"/>
                <a:ea typeface="ＭＳ Ｐゴシック" panose="020B0600070205080204" pitchFamily="50" charset="-128"/>
              </a:rPr>
              <a:t>PowerPoint</a:t>
            </a:r>
            <a:r>
              <a:rPr lang="ja-JP" altLang="en-US" sz="998" dirty="0">
                <a:solidFill>
                  <a:prstClr val="black"/>
                </a:solidFill>
                <a:latin typeface="ＭＳ Ｐゴシック" panose="020B0600070205080204" pitchFamily="50" charset="-128"/>
                <a:ea typeface="ＭＳ Ｐゴシック" panose="020B0600070205080204" pitchFamily="50" charset="-128"/>
              </a:rPr>
              <a:t>をインストールが必要となります。</a:t>
            </a:r>
          </a:p>
          <a:p>
            <a:pPr>
              <a:lnSpc>
                <a:spcPct val="150000"/>
              </a:lnSpc>
            </a:pPr>
            <a:endParaRPr lang="ja-JP" altLang="en-US" sz="998"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■手書きフォントについて</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・フォントのダウンロードおよびインストールはご利用される方の責任において行ってください。</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・フォントの使用について、いかなる保証も行いません。フォントの規約をよく確認の上ご使用ください。</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・発生したいかなる損害</a:t>
            </a:r>
            <a:r>
              <a:rPr lang="en-US" altLang="ja-JP" sz="998" dirty="0">
                <a:solidFill>
                  <a:prstClr val="black"/>
                </a:solidFill>
                <a:latin typeface="ＭＳ Ｐゴシック" panose="020B0600070205080204" pitchFamily="50" charset="-128"/>
                <a:ea typeface="ＭＳ Ｐゴシック" panose="020B0600070205080204" pitchFamily="50" charset="-128"/>
              </a:rPr>
              <a:t>(</a:t>
            </a:r>
            <a:r>
              <a:rPr lang="ja-JP" altLang="en-US" sz="998" dirty="0">
                <a:solidFill>
                  <a:prstClr val="black"/>
                </a:solidFill>
                <a:latin typeface="ＭＳ Ｐゴシック" panose="020B0600070205080204" pitchFamily="50" charset="-128"/>
                <a:ea typeface="ＭＳ Ｐゴシック" panose="020B0600070205080204" pitchFamily="50" charset="-128"/>
              </a:rPr>
              <a:t>データ損失等を含む</a:t>
            </a:r>
            <a:r>
              <a:rPr lang="en-US" altLang="ja-JP" sz="998" dirty="0">
                <a:solidFill>
                  <a:prstClr val="black"/>
                </a:solidFill>
                <a:latin typeface="ＭＳ Ｐゴシック" panose="020B0600070205080204" pitchFamily="50" charset="-128"/>
                <a:ea typeface="ＭＳ Ｐゴシック" panose="020B0600070205080204" pitchFamily="50" charset="-128"/>
              </a:rPr>
              <a:t>)</a:t>
            </a:r>
            <a:r>
              <a:rPr lang="ja-JP" altLang="en-US" sz="998" dirty="0">
                <a:solidFill>
                  <a:prstClr val="black"/>
                </a:solidFill>
                <a:latin typeface="ＭＳ Ｐゴシック" panose="020B0600070205080204" pitchFamily="50" charset="-128"/>
                <a:ea typeface="ＭＳ Ｐゴシック" panose="020B0600070205080204" pitchFamily="50" charset="-128"/>
              </a:rPr>
              <a:t>について、責任を負いません。</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・本フォントに関するサポートについてはすべて未保証とさせていただきます。</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・漢字によってはうまく表示されない場合があります。</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・アプリケーションによっては正常に動作しない場合があります。</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・印刷はお客さまご自身でお願いいたします。</a:t>
            </a:r>
            <a:endParaRPr lang="en-US" altLang="ja-JP" sz="998"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en-US" altLang="ja-JP" sz="998"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ja-JP" altLang="en-US" sz="998"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以上</a:t>
            </a:r>
          </a:p>
          <a:p>
            <a:pPr>
              <a:lnSpc>
                <a:spcPct val="150000"/>
              </a:lnSpc>
            </a:pPr>
            <a:endParaRPr lang="ja-JP" altLang="en-US" sz="998"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72858047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275</TotalTime>
  <Words>276</Words>
  <Application>Microsoft Macintosh PowerPoint</Application>
  <PresentationFormat>ユーザー設定</PresentationFormat>
  <Paragraphs>33</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Calibri</vt:lpstr>
      <vt:lpstr>Calibri Light</vt:lpstr>
      <vt:lpstr>ＭＳ Ｐゴシック</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fukui</dc:creator>
  <cp:lastModifiedBy>吉田愛</cp:lastModifiedBy>
  <cp:revision>39</cp:revision>
  <dcterms:created xsi:type="dcterms:W3CDTF">2016-11-25T08:55:21Z</dcterms:created>
  <dcterms:modified xsi:type="dcterms:W3CDTF">2017-05-12T09:32:31Z</dcterms:modified>
</cp:coreProperties>
</file>