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7" r:id="rId1"/>
  </p:sldMasterIdLst>
  <p:sldIdLst>
    <p:sldId id="259" r:id="rId2"/>
    <p:sldId id="262" r:id="rId3"/>
    <p:sldId id="261" r:id="rId4"/>
  </p:sldIdLst>
  <p:sldSz cx="5327650" cy="3600450"/>
  <p:notesSz cx="6794500" cy="9931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134" userDrawn="1">
          <p15:clr>
            <a:srgbClr val="A4A3A4"/>
          </p15:clr>
        </p15:guide>
        <p15:guide id="2" pos="167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970B7"/>
    <a:srgbClr val="ADD0EE"/>
    <a:srgbClr val="3F9F93"/>
    <a:srgbClr val="804E21"/>
    <a:srgbClr val="6FC6D2"/>
    <a:srgbClr val="ED9C9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558" autoAdjust="0"/>
    <p:restoredTop sz="93968" autoAdjust="0"/>
  </p:normalViewPr>
  <p:slideViewPr>
    <p:cSldViewPr snapToGrid="0">
      <p:cViewPr>
        <p:scale>
          <a:sx n="200" d="100"/>
          <a:sy n="200" d="100"/>
        </p:scale>
        <p:origin x="768" y="432"/>
      </p:cViewPr>
      <p:guideLst>
        <p:guide orient="horz" pos="1134"/>
        <p:guide pos="1678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9574" y="589241"/>
            <a:ext cx="4528503" cy="1253490"/>
          </a:xfrm>
        </p:spPr>
        <p:txBody>
          <a:bodyPr anchor="b"/>
          <a:lstStyle>
            <a:lvl1pPr algn="ctr">
              <a:defRPr sz="315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65956" y="1891070"/>
            <a:ext cx="3995738" cy="869275"/>
          </a:xfrm>
        </p:spPr>
        <p:txBody>
          <a:bodyPr/>
          <a:lstStyle>
            <a:lvl1pPr marL="0" indent="0" algn="ctr">
              <a:buNone/>
              <a:defRPr sz="1260"/>
            </a:lvl1pPr>
            <a:lvl2pPr marL="240030" indent="0" algn="ctr">
              <a:buNone/>
              <a:defRPr sz="1050"/>
            </a:lvl2pPr>
            <a:lvl3pPr marL="480060" indent="0" algn="ctr">
              <a:buNone/>
              <a:defRPr sz="945"/>
            </a:lvl3pPr>
            <a:lvl4pPr marL="720090" indent="0" algn="ctr">
              <a:buNone/>
              <a:defRPr sz="840"/>
            </a:lvl4pPr>
            <a:lvl5pPr marL="960120" indent="0" algn="ctr">
              <a:buNone/>
              <a:defRPr sz="840"/>
            </a:lvl5pPr>
            <a:lvl6pPr marL="1200150" indent="0" algn="ctr">
              <a:buNone/>
              <a:defRPr sz="840"/>
            </a:lvl6pPr>
            <a:lvl7pPr marL="1440180" indent="0" algn="ctr">
              <a:buNone/>
              <a:defRPr sz="840"/>
            </a:lvl7pPr>
            <a:lvl8pPr marL="1680210" indent="0" algn="ctr">
              <a:buNone/>
              <a:defRPr sz="840"/>
            </a:lvl8pPr>
            <a:lvl9pPr marL="1920240" indent="0" algn="ctr">
              <a:buNone/>
              <a:defRPr sz="84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3/24/2017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61927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3/24/2017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67966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812600" y="191691"/>
            <a:ext cx="1148775" cy="305121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66276" y="191691"/>
            <a:ext cx="3379728" cy="305121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3/24/2017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124153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7677" y="-52000"/>
            <a:ext cx="5463115" cy="37218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521267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547986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3/24/2017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52749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3501" y="897613"/>
            <a:ext cx="4595098" cy="1497687"/>
          </a:xfrm>
        </p:spPr>
        <p:txBody>
          <a:bodyPr anchor="b"/>
          <a:lstStyle>
            <a:lvl1pPr>
              <a:defRPr sz="315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3501" y="2409469"/>
            <a:ext cx="4595098" cy="787598"/>
          </a:xfrm>
        </p:spPr>
        <p:txBody>
          <a:bodyPr/>
          <a:lstStyle>
            <a:lvl1pPr marL="0" indent="0">
              <a:buNone/>
              <a:defRPr sz="1260">
                <a:solidFill>
                  <a:schemeClr val="tx1"/>
                </a:solidFill>
              </a:defRPr>
            </a:lvl1pPr>
            <a:lvl2pPr marL="24003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2pPr>
            <a:lvl3pPr marL="480060" indent="0">
              <a:buNone/>
              <a:defRPr sz="945">
                <a:solidFill>
                  <a:schemeClr val="tx1">
                    <a:tint val="75000"/>
                  </a:schemeClr>
                </a:solidFill>
              </a:defRPr>
            </a:lvl3pPr>
            <a:lvl4pPr marL="720090" indent="0">
              <a:buNone/>
              <a:defRPr sz="840">
                <a:solidFill>
                  <a:schemeClr val="tx1">
                    <a:tint val="75000"/>
                  </a:schemeClr>
                </a:solidFill>
              </a:defRPr>
            </a:lvl4pPr>
            <a:lvl5pPr marL="960120" indent="0">
              <a:buNone/>
              <a:defRPr sz="840">
                <a:solidFill>
                  <a:schemeClr val="tx1">
                    <a:tint val="75000"/>
                  </a:schemeClr>
                </a:solidFill>
              </a:defRPr>
            </a:lvl5pPr>
            <a:lvl6pPr marL="1200150" indent="0">
              <a:buNone/>
              <a:defRPr sz="840">
                <a:solidFill>
                  <a:schemeClr val="tx1">
                    <a:tint val="75000"/>
                  </a:schemeClr>
                </a:solidFill>
              </a:defRPr>
            </a:lvl6pPr>
            <a:lvl7pPr marL="1440180" indent="0">
              <a:buNone/>
              <a:defRPr sz="840">
                <a:solidFill>
                  <a:schemeClr val="tx1">
                    <a:tint val="75000"/>
                  </a:schemeClr>
                </a:solidFill>
              </a:defRPr>
            </a:lvl7pPr>
            <a:lvl8pPr marL="1680210" indent="0">
              <a:buNone/>
              <a:defRPr sz="840">
                <a:solidFill>
                  <a:schemeClr val="tx1">
                    <a:tint val="75000"/>
                  </a:schemeClr>
                </a:solidFill>
              </a:defRPr>
            </a:lvl8pPr>
            <a:lvl9pPr marL="1920240" indent="0">
              <a:buNone/>
              <a:defRPr sz="84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3/24/2017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16824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66276" y="958453"/>
            <a:ext cx="2264251" cy="228445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97123" y="958453"/>
            <a:ext cx="2264251" cy="228445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3/24/2017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934353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6970" y="191691"/>
            <a:ext cx="4595098" cy="695921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6971" y="882610"/>
            <a:ext cx="2253845" cy="432554"/>
          </a:xfrm>
        </p:spPr>
        <p:txBody>
          <a:bodyPr anchor="b"/>
          <a:lstStyle>
            <a:lvl1pPr marL="0" indent="0">
              <a:buNone/>
              <a:defRPr sz="1260" b="1"/>
            </a:lvl1pPr>
            <a:lvl2pPr marL="240030" indent="0">
              <a:buNone/>
              <a:defRPr sz="1050" b="1"/>
            </a:lvl2pPr>
            <a:lvl3pPr marL="480060" indent="0">
              <a:buNone/>
              <a:defRPr sz="945" b="1"/>
            </a:lvl3pPr>
            <a:lvl4pPr marL="720090" indent="0">
              <a:buNone/>
              <a:defRPr sz="840" b="1"/>
            </a:lvl4pPr>
            <a:lvl5pPr marL="960120" indent="0">
              <a:buNone/>
              <a:defRPr sz="840" b="1"/>
            </a:lvl5pPr>
            <a:lvl6pPr marL="1200150" indent="0">
              <a:buNone/>
              <a:defRPr sz="840" b="1"/>
            </a:lvl6pPr>
            <a:lvl7pPr marL="1440180" indent="0">
              <a:buNone/>
              <a:defRPr sz="840" b="1"/>
            </a:lvl7pPr>
            <a:lvl8pPr marL="1680210" indent="0">
              <a:buNone/>
              <a:defRPr sz="840" b="1"/>
            </a:lvl8pPr>
            <a:lvl9pPr marL="1920240" indent="0">
              <a:buNone/>
              <a:defRPr sz="84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66971" y="1315164"/>
            <a:ext cx="2253845" cy="1934409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697123" y="882610"/>
            <a:ext cx="2264945" cy="432554"/>
          </a:xfrm>
        </p:spPr>
        <p:txBody>
          <a:bodyPr anchor="b"/>
          <a:lstStyle>
            <a:lvl1pPr marL="0" indent="0">
              <a:buNone/>
              <a:defRPr sz="1260" b="1"/>
            </a:lvl1pPr>
            <a:lvl2pPr marL="240030" indent="0">
              <a:buNone/>
              <a:defRPr sz="1050" b="1"/>
            </a:lvl2pPr>
            <a:lvl3pPr marL="480060" indent="0">
              <a:buNone/>
              <a:defRPr sz="945" b="1"/>
            </a:lvl3pPr>
            <a:lvl4pPr marL="720090" indent="0">
              <a:buNone/>
              <a:defRPr sz="840" b="1"/>
            </a:lvl4pPr>
            <a:lvl5pPr marL="960120" indent="0">
              <a:buNone/>
              <a:defRPr sz="840" b="1"/>
            </a:lvl5pPr>
            <a:lvl6pPr marL="1200150" indent="0">
              <a:buNone/>
              <a:defRPr sz="840" b="1"/>
            </a:lvl6pPr>
            <a:lvl7pPr marL="1440180" indent="0">
              <a:buNone/>
              <a:defRPr sz="840" b="1"/>
            </a:lvl7pPr>
            <a:lvl8pPr marL="1680210" indent="0">
              <a:buNone/>
              <a:defRPr sz="840" b="1"/>
            </a:lvl8pPr>
            <a:lvl9pPr marL="1920240" indent="0">
              <a:buNone/>
              <a:defRPr sz="84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697123" y="1315164"/>
            <a:ext cx="2264945" cy="1934409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3/24/2017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97098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3/24/2017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63052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3/24/2017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02870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6970" y="240030"/>
            <a:ext cx="1718306" cy="840105"/>
          </a:xfrm>
        </p:spPr>
        <p:txBody>
          <a:bodyPr anchor="b"/>
          <a:lstStyle>
            <a:lvl1pPr>
              <a:defRPr sz="168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64945" y="518399"/>
            <a:ext cx="2697123" cy="2558653"/>
          </a:xfrm>
        </p:spPr>
        <p:txBody>
          <a:bodyPr/>
          <a:lstStyle>
            <a:lvl1pPr>
              <a:defRPr sz="1680"/>
            </a:lvl1pPr>
            <a:lvl2pPr>
              <a:defRPr sz="1470"/>
            </a:lvl2pPr>
            <a:lvl3pPr>
              <a:defRPr sz="1260"/>
            </a:lvl3pPr>
            <a:lvl4pPr>
              <a:defRPr sz="1050"/>
            </a:lvl4pPr>
            <a:lvl5pPr>
              <a:defRPr sz="1050"/>
            </a:lvl5pPr>
            <a:lvl6pPr>
              <a:defRPr sz="1050"/>
            </a:lvl6pPr>
            <a:lvl7pPr>
              <a:defRPr sz="1050"/>
            </a:lvl7pPr>
            <a:lvl8pPr>
              <a:defRPr sz="1050"/>
            </a:lvl8pPr>
            <a:lvl9pPr>
              <a:defRPr sz="10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66970" y="1080135"/>
            <a:ext cx="1718306" cy="2001084"/>
          </a:xfrm>
        </p:spPr>
        <p:txBody>
          <a:bodyPr/>
          <a:lstStyle>
            <a:lvl1pPr marL="0" indent="0">
              <a:buNone/>
              <a:defRPr sz="840"/>
            </a:lvl1pPr>
            <a:lvl2pPr marL="240030" indent="0">
              <a:buNone/>
              <a:defRPr sz="735"/>
            </a:lvl2pPr>
            <a:lvl3pPr marL="480060" indent="0">
              <a:buNone/>
              <a:defRPr sz="630"/>
            </a:lvl3pPr>
            <a:lvl4pPr marL="720090" indent="0">
              <a:buNone/>
              <a:defRPr sz="525"/>
            </a:lvl4pPr>
            <a:lvl5pPr marL="960120" indent="0">
              <a:buNone/>
              <a:defRPr sz="525"/>
            </a:lvl5pPr>
            <a:lvl6pPr marL="1200150" indent="0">
              <a:buNone/>
              <a:defRPr sz="525"/>
            </a:lvl6pPr>
            <a:lvl7pPr marL="1440180" indent="0">
              <a:buNone/>
              <a:defRPr sz="525"/>
            </a:lvl7pPr>
            <a:lvl8pPr marL="1680210" indent="0">
              <a:buNone/>
              <a:defRPr sz="525"/>
            </a:lvl8pPr>
            <a:lvl9pPr marL="1920240" indent="0">
              <a:buNone/>
              <a:defRPr sz="525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3/24/2017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23032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6970" y="240030"/>
            <a:ext cx="1718306" cy="840105"/>
          </a:xfrm>
        </p:spPr>
        <p:txBody>
          <a:bodyPr anchor="b"/>
          <a:lstStyle>
            <a:lvl1pPr>
              <a:defRPr sz="168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64945" y="518399"/>
            <a:ext cx="2697123" cy="2558653"/>
          </a:xfrm>
        </p:spPr>
        <p:txBody>
          <a:bodyPr anchor="t"/>
          <a:lstStyle>
            <a:lvl1pPr marL="0" indent="0">
              <a:buNone/>
              <a:defRPr sz="1680"/>
            </a:lvl1pPr>
            <a:lvl2pPr marL="240030" indent="0">
              <a:buNone/>
              <a:defRPr sz="1470"/>
            </a:lvl2pPr>
            <a:lvl3pPr marL="480060" indent="0">
              <a:buNone/>
              <a:defRPr sz="1260"/>
            </a:lvl3pPr>
            <a:lvl4pPr marL="720090" indent="0">
              <a:buNone/>
              <a:defRPr sz="1050"/>
            </a:lvl4pPr>
            <a:lvl5pPr marL="960120" indent="0">
              <a:buNone/>
              <a:defRPr sz="1050"/>
            </a:lvl5pPr>
            <a:lvl6pPr marL="1200150" indent="0">
              <a:buNone/>
              <a:defRPr sz="1050"/>
            </a:lvl6pPr>
            <a:lvl7pPr marL="1440180" indent="0">
              <a:buNone/>
              <a:defRPr sz="1050"/>
            </a:lvl7pPr>
            <a:lvl8pPr marL="1680210" indent="0">
              <a:buNone/>
              <a:defRPr sz="1050"/>
            </a:lvl8pPr>
            <a:lvl9pPr marL="1920240" indent="0">
              <a:buNone/>
              <a:defRPr sz="105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66970" y="1080135"/>
            <a:ext cx="1718306" cy="2001084"/>
          </a:xfrm>
        </p:spPr>
        <p:txBody>
          <a:bodyPr/>
          <a:lstStyle>
            <a:lvl1pPr marL="0" indent="0">
              <a:buNone/>
              <a:defRPr sz="840"/>
            </a:lvl1pPr>
            <a:lvl2pPr marL="240030" indent="0">
              <a:buNone/>
              <a:defRPr sz="735"/>
            </a:lvl2pPr>
            <a:lvl3pPr marL="480060" indent="0">
              <a:buNone/>
              <a:defRPr sz="630"/>
            </a:lvl3pPr>
            <a:lvl4pPr marL="720090" indent="0">
              <a:buNone/>
              <a:defRPr sz="525"/>
            </a:lvl4pPr>
            <a:lvl5pPr marL="960120" indent="0">
              <a:buNone/>
              <a:defRPr sz="525"/>
            </a:lvl5pPr>
            <a:lvl6pPr marL="1200150" indent="0">
              <a:buNone/>
              <a:defRPr sz="525"/>
            </a:lvl6pPr>
            <a:lvl7pPr marL="1440180" indent="0">
              <a:buNone/>
              <a:defRPr sz="525"/>
            </a:lvl7pPr>
            <a:lvl8pPr marL="1680210" indent="0">
              <a:buNone/>
              <a:defRPr sz="525"/>
            </a:lvl8pPr>
            <a:lvl9pPr marL="1920240" indent="0">
              <a:buNone/>
              <a:defRPr sz="525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3/24/2017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42982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66276" y="191691"/>
            <a:ext cx="4595098" cy="69592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6276" y="958453"/>
            <a:ext cx="4595098" cy="228445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6276" y="3337084"/>
            <a:ext cx="1198721" cy="19169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3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3/24/2017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764784" y="3337084"/>
            <a:ext cx="1798082" cy="19169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3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762653" y="3337084"/>
            <a:ext cx="1198721" cy="19169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3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0326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700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  <p:sldLayoutId id="2147483707" r:id="rId10"/>
    <p:sldLayoutId id="2147483708" r:id="rId11"/>
    <p:sldLayoutId id="2147483709" r:id="rId12"/>
    <p:sldLayoutId id="2147483710" r:id="rId13"/>
  </p:sldLayoutIdLst>
  <p:txStyles>
    <p:titleStyle>
      <a:lvl1pPr algn="l" defTabSz="480060" rtl="0" eaLnBrk="1" latinLnBrk="0" hangingPunct="1">
        <a:lnSpc>
          <a:spcPct val="90000"/>
        </a:lnSpc>
        <a:spcBef>
          <a:spcPct val="0"/>
        </a:spcBef>
        <a:buNone/>
        <a:defRPr kumimoji="1" sz="231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20015" indent="-120015" algn="l" defTabSz="48006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kumimoji="1" sz="1470" kern="1200">
          <a:solidFill>
            <a:schemeClr val="tx1"/>
          </a:solidFill>
          <a:latin typeface="+mn-lt"/>
          <a:ea typeface="+mn-ea"/>
          <a:cs typeface="+mn-cs"/>
        </a:defRPr>
      </a:lvl1pPr>
      <a:lvl2pPr marL="360045" indent="-120015" algn="l" defTabSz="480060" rtl="0" eaLnBrk="1" latinLnBrk="0" hangingPunct="1">
        <a:lnSpc>
          <a:spcPct val="90000"/>
        </a:lnSpc>
        <a:spcBef>
          <a:spcPts val="263"/>
        </a:spcBef>
        <a:buFont typeface="Arial" panose="020B0604020202020204" pitchFamily="34" charset="0"/>
        <a:buChar char="•"/>
        <a:defRPr kumimoji="1" sz="1260" kern="1200">
          <a:solidFill>
            <a:schemeClr val="tx1"/>
          </a:solidFill>
          <a:latin typeface="+mn-lt"/>
          <a:ea typeface="+mn-ea"/>
          <a:cs typeface="+mn-cs"/>
        </a:defRPr>
      </a:lvl2pPr>
      <a:lvl3pPr marL="600075" indent="-120015" algn="l" defTabSz="480060" rtl="0" eaLnBrk="1" latinLnBrk="0" hangingPunct="1">
        <a:lnSpc>
          <a:spcPct val="90000"/>
        </a:lnSpc>
        <a:spcBef>
          <a:spcPts val="263"/>
        </a:spcBef>
        <a:buFont typeface="Arial" panose="020B0604020202020204" pitchFamily="34" charset="0"/>
        <a:buChar char="•"/>
        <a:defRPr kumimoji="1" sz="1050" kern="1200">
          <a:solidFill>
            <a:schemeClr val="tx1"/>
          </a:solidFill>
          <a:latin typeface="+mn-lt"/>
          <a:ea typeface="+mn-ea"/>
          <a:cs typeface="+mn-cs"/>
        </a:defRPr>
      </a:lvl3pPr>
      <a:lvl4pPr marL="840105" indent="-120015" algn="l" defTabSz="480060" rtl="0" eaLnBrk="1" latinLnBrk="0" hangingPunct="1">
        <a:lnSpc>
          <a:spcPct val="90000"/>
        </a:lnSpc>
        <a:spcBef>
          <a:spcPts val="263"/>
        </a:spcBef>
        <a:buFont typeface="Arial" panose="020B0604020202020204" pitchFamily="34" charset="0"/>
        <a:buChar char="•"/>
        <a:defRPr kumimoji="1" sz="945" kern="1200">
          <a:solidFill>
            <a:schemeClr val="tx1"/>
          </a:solidFill>
          <a:latin typeface="+mn-lt"/>
          <a:ea typeface="+mn-ea"/>
          <a:cs typeface="+mn-cs"/>
        </a:defRPr>
      </a:lvl4pPr>
      <a:lvl5pPr marL="1080135" indent="-120015" algn="l" defTabSz="480060" rtl="0" eaLnBrk="1" latinLnBrk="0" hangingPunct="1">
        <a:lnSpc>
          <a:spcPct val="90000"/>
        </a:lnSpc>
        <a:spcBef>
          <a:spcPts val="263"/>
        </a:spcBef>
        <a:buFont typeface="Arial" panose="020B0604020202020204" pitchFamily="34" charset="0"/>
        <a:buChar char="•"/>
        <a:defRPr kumimoji="1" sz="945" kern="1200">
          <a:solidFill>
            <a:schemeClr val="tx1"/>
          </a:solidFill>
          <a:latin typeface="+mn-lt"/>
          <a:ea typeface="+mn-ea"/>
          <a:cs typeface="+mn-cs"/>
        </a:defRPr>
      </a:lvl5pPr>
      <a:lvl6pPr marL="1320165" indent="-120015" algn="l" defTabSz="480060" rtl="0" eaLnBrk="1" latinLnBrk="0" hangingPunct="1">
        <a:lnSpc>
          <a:spcPct val="90000"/>
        </a:lnSpc>
        <a:spcBef>
          <a:spcPts val="263"/>
        </a:spcBef>
        <a:buFont typeface="Arial" panose="020B0604020202020204" pitchFamily="34" charset="0"/>
        <a:buChar char="•"/>
        <a:defRPr kumimoji="1" sz="945" kern="1200">
          <a:solidFill>
            <a:schemeClr val="tx1"/>
          </a:solidFill>
          <a:latin typeface="+mn-lt"/>
          <a:ea typeface="+mn-ea"/>
          <a:cs typeface="+mn-cs"/>
        </a:defRPr>
      </a:lvl6pPr>
      <a:lvl7pPr marL="1560195" indent="-120015" algn="l" defTabSz="480060" rtl="0" eaLnBrk="1" latinLnBrk="0" hangingPunct="1">
        <a:lnSpc>
          <a:spcPct val="90000"/>
        </a:lnSpc>
        <a:spcBef>
          <a:spcPts val="263"/>
        </a:spcBef>
        <a:buFont typeface="Arial" panose="020B0604020202020204" pitchFamily="34" charset="0"/>
        <a:buChar char="•"/>
        <a:defRPr kumimoji="1" sz="945" kern="1200">
          <a:solidFill>
            <a:schemeClr val="tx1"/>
          </a:solidFill>
          <a:latin typeface="+mn-lt"/>
          <a:ea typeface="+mn-ea"/>
          <a:cs typeface="+mn-cs"/>
        </a:defRPr>
      </a:lvl7pPr>
      <a:lvl8pPr marL="1800225" indent="-120015" algn="l" defTabSz="480060" rtl="0" eaLnBrk="1" latinLnBrk="0" hangingPunct="1">
        <a:lnSpc>
          <a:spcPct val="90000"/>
        </a:lnSpc>
        <a:spcBef>
          <a:spcPts val="263"/>
        </a:spcBef>
        <a:buFont typeface="Arial" panose="020B0604020202020204" pitchFamily="34" charset="0"/>
        <a:buChar char="•"/>
        <a:defRPr kumimoji="1" sz="945" kern="1200">
          <a:solidFill>
            <a:schemeClr val="tx1"/>
          </a:solidFill>
          <a:latin typeface="+mn-lt"/>
          <a:ea typeface="+mn-ea"/>
          <a:cs typeface="+mn-cs"/>
        </a:defRPr>
      </a:lvl8pPr>
      <a:lvl9pPr marL="2040255" indent="-120015" algn="l" defTabSz="480060" rtl="0" eaLnBrk="1" latinLnBrk="0" hangingPunct="1">
        <a:lnSpc>
          <a:spcPct val="90000"/>
        </a:lnSpc>
        <a:spcBef>
          <a:spcPts val="263"/>
        </a:spcBef>
        <a:buFont typeface="Arial" panose="020B0604020202020204" pitchFamily="34" charset="0"/>
        <a:buChar char="•"/>
        <a:defRPr kumimoji="1" sz="94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80060" rtl="0" eaLnBrk="1" latinLnBrk="0" hangingPunct="1">
        <a:defRPr kumimoji="1" sz="945" kern="1200">
          <a:solidFill>
            <a:schemeClr val="tx1"/>
          </a:solidFill>
          <a:latin typeface="+mn-lt"/>
          <a:ea typeface="+mn-ea"/>
          <a:cs typeface="+mn-cs"/>
        </a:defRPr>
      </a:lvl1pPr>
      <a:lvl2pPr marL="240030" algn="l" defTabSz="480060" rtl="0" eaLnBrk="1" latinLnBrk="0" hangingPunct="1">
        <a:defRPr kumimoji="1" sz="945" kern="1200">
          <a:solidFill>
            <a:schemeClr val="tx1"/>
          </a:solidFill>
          <a:latin typeface="+mn-lt"/>
          <a:ea typeface="+mn-ea"/>
          <a:cs typeface="+mn-cs"/>
        </a:defRPr>
      </a:lvl2pPr>
      <a:lvl3pPr marL="480060" algn="l" defTabSz="480060" rtl="0" eaLnBrk="1" latinLnBrk="0" hangingPunct="1">
        <a:defRPr kumimoji="1" sz="945" kern="1200">
          <a:solidFill>
            <a:schemeClr val="tx1"/>
          </a:solidFill>
          <a:latin typeface="+mn-lt"/>
          <a:ea typeface="+mn-ea"/>
          <a:cs typeface="+mn-cs"/>
        </a:defRPr>
      </a:lvl3pPr>
      <a:lvl4pPr marL="720090" algn="l" defTabSz="480060" rtl="0" eaLnBrk="1" latinLnBrk="0" hangingPunct="1">
        <a:defRPr kumimoji="1" sz="945" kern="1200">
          <a:solidFill>
            <a:schemeClr val="tx1"/>
          </a:solidFill>
          <a:latin typeface="+mn-lt"/>
          <a:ea typeface="+mn-ea"/>
          <a:cs typeface="+mn-cs"/>
        </a:defRPr>
      </a:lvl4pPr>
      <a:lvl5pPr marL="960120" algn="l" defTabSz="480060" rtl="0" eaLnBrk="1" latinLnBrk="0" hangingPunct="1">
        <a:defRPr kumimoji="1" sz="945" kern="1200">
          <a:solidFill>
            <a:schemeClr val="tx1"/>
          </a:solidFill>
          <a:latin typeface="+mn-lt"/>
          <a:ea typeface="+mn-ea"/>
          <a:cs typeface="+mn-cs"/>
        </a:defRPr>
      </a:lvl5pPr>
      <a:lvl6pPr marL="1200150" algn="l" defTabSz="480060" rtl="0" eaLnBrk="1" latinLnBrk="0" hangingPunct="1">
        <a:defRPr kumimoji="1" sz="945" kern="1200">
          <a:solidFill>
            <a:schemeClr val="tx1"/>
          </a:solidFill>
          <a:latin typeface="+mn-lt"/>
          <a:ea typeface="+mn-ea"/>
          <a:cs typeface="+mn-cs"/>
        </a:defRPr>
      </a:lvl6pPr>
      <a:lvl7pPr marL="1440180" algn="l" defTabSz="480060" rtl="0" eaLnBrk="1" latinLnBrk="0" hangingPunct="1">
        <a:defRPr kumimoji="1" sz="945" kern="1200">
          <a:solidFill>
            <a:schemeClr val="tx1"/>
          </a:solidFill>
          <a:latin typeface="+mn-lt"/>
          <a:ea typeface="+mn-ea"/>
          <a:cs typeface="+mn-cs"/>
        </a:defRPr>
      </a:lvl7pPr>
      <a:lvl8pPr marL="1680210" algn="l" defTabSz="480060" rtl="0" eaLnBrk="1" latinLnBrk="0" hangingPunct="1">
        <a:defRPr kumimoji="1" sz="945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algn="l" defTabSz="480060" rtl="0" eaLnBrk="1" latinLnBrk="0" hangingPunct="1">
        <a:defRPr kumimoji="1" sz="94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テキスト ボックス 7"/>
          <p:cNvSpPr txBox="1"/>
          <p:nvPr/>
        </p:nvSpPr>
        <p:spPr>
          <a:xfrm>
            <a:off x="1845845" y="1214629"/>
            <a:ext cx="1397284" cy="5692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ja-JP" altLang="en-US" sz="523" dirty="0">
                <a:solidFill>
                  <a:schemeClr val="tx1">
                    <a:lumMod val="85000"/>
                    <a:lumOff val="15000"/>
                  </a:schemeClr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シワやタルミ、くすみが気になる季節。アロマの香りに包まれ、頑張ったお肌と心にご褒美のエステはいかがですか。究極のリラクゼーションタイムを満喫してください。</a:t>
            </a:r>
          </a:p>
        </p:txBody>
      </p:sp>
      <p:sp>
        <p:nvSpPr>
          <p:cNvPr id="9" name="正方形/長方形 8"/>
          <p:cNvSpPr/>
          <p:nvPr/>
        </p:nvSpPr>
        <p:spPr>
          <a:xfrm>
            <a:off x="400804" y="1123227"/>
            <a:ext cx="1361580" cy="1037128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523" b="1" dirty="0">
              <a:latin typeface="+mn-ea"/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688494" y="3243792"/>
            <a:ext cx="1265331" cy="2388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952" b="1" dirty="0">
                <a:latin typeface="+mn-ea"/>
              </a:rPr>
              <a:t>サンプルの店名</a:t>
            </a:r>
          </a:p>
        </p:txBody>
      </p:sp>
      <p:pic>
        <p:nvPicPr>
          <p:cNvPr id="16" name="図 1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3074" y="122296"/>
            <a:ext cx="741806" cy="811486"/>
          </a:xfrm>
          <a:prstGeom prst="rect">
            <a:avLst/>
          </a:prstGeom>
        </p:spPr>
      </p:pic>
      <p:pic>
        <p:nvPicPr>
          <p:cNvPr id="19" name="図 1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2236" y="149410"/>
            <a:ext cx="1878467" cy="1666523"/>
          </a:xfrm>
          <a:prstGeom prst="rect">
            <a:avLst/>
          </a:prstGeom>
        </p:spPr>
      </p:pic>
      <p:pic>
        <p:nvPicPr>
          <p:cNvPr id="21" name="図 2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48684" y="2797265"/>
            <a:ext cx="1209245" cy="656157"/>
          </a:xfrm>
          <a:prstGeom prst="rect">
            <a:avLst/>
          </a:prstGeom>
        </p:spPr>
      </p:pic>
      <p:sp>
        <p:nvSpPr>
          <p:cNvPr id="28" name="テキスト ボックス 27"/>
          <p:cNvSpPr txBox="1"/>
          <p:nvPr/>
        </p:nvSpPr>
        <p:spPr>
          <a:xfrm>
            <a:off x="1705498" y="3202657"/>
            <a:ext cx="2084806" cy="2828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429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〒</a:t>
            </a:r>
            <a:r>
              <a:rPr kumimoji="1" lang="en-US" altLang="ja-JP" sz="429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000-0000</a:t>
            </a:r>
            <a:r>
              <a:rPr kumimoji="1" lang="ja-JP" altLang="en-US" sz="429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 〇〇県〇〇市〇〇区</a:t>
            </a:r>
            <a:r>
              <a:rPr kumimoji="1" lang="en-US" altLang="ja-JP" sz="429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000-000</a:t>
            </a:r>
            <a:r>
              <a:rPr kumimoji="1" lang="en-US" altLang="ja-JP" sz="523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 </a:t>
            </a:r>
            <a:r>
              <a:rPr kumimoji="1" lang="ja-JP" altLang="en-US" sz="523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　営業時間：</a:t>
            </a:r>
            <a:r>
              <a:rPr kumimoji="1" lang="en-US" altLang="ja-JP" sz="572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00:00</a:t>
            </a:r>
            <a:r>
              <a:rPr kumimoji="1" lang="ja-JP" altLang="en-US" sz="572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～</a:t>
            </a:r>
            <a:r>
              <a:rPr kumimoji="1" lang="en-US" altLang="ja-JP" sz="572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00:00 </a:t>
            </a:r>
            <a:r>
              <a:rPr kumimoji="1" lang="ja-JP" altLang="en-US" sz="523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　</a:t>
            </a:r>
            <a:endParaRPr kumimoji="1" lang="en-US" altLang="ja-JP" sz="523" dirty="0">
              <a:solidFill>
                <a:schemeClr val="tx1">
                  <a:lumMod val="50000"/>
                  <a:lumOff val="50000"/>
                </a:schemeClr>
              </a:solidFill>
              <a:latin typeface="+mn-ea"/>
            </a:endParaRPr>
          </a:p>
          <a:p>
            <a:r>
              <a:rPr kumimoji="1" lang="en-US" altLang="ja-JP" sz="666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TEL:0000-000-0000</a:t>
            </a:r>
            <a:r>
              <a:rPr kumimoji="1" lang="ja-JP" altLang="en-US" sz="523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　             定休日</a:t>
            </a:r>
            <a:r>
              <a:rPr kumimoji="1" lang="en-US" altLang="ja-JP" sz="523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  </a:t>
            </a:r>
            <a:r>
              <a:rPr kumimoji="1" lang="ja-JP" altLang="en-US" sz="523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〇曜日</a:t>
            </a:r>
          </a:p>
        </p:txBody>
      </p:sp>
      <p:sp>
        <p:nvSpPr>
          <p:cNvPr id="31" name="正方形/長方形 30"/>
          <p:cNvSpPr/>
          <p:nvPr/>
        </p:nvSpPr>
        <p:spPr>
          <a:xfrm>
            <a:off x="3761241" y="1938139"/>
            <a:ext cx="1234632" cy="859127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523" b="1" dirty="0">
              <a:latin typeface="+mn-ea"/>
            </a:endParaRPr>
          </a:p>
        </p:txBody>
      </p:sp>
      <p:sp>
        <p:nvSpPr>
          <p:cNvPr id="32" name="テキスト ボックス 31"/>
          <p:cNvSpPr txBox="1"/>
          <p:nvPr/>
        </p:nvSpPr>
        <p:spPr>
          <a:xfrm>
            <a:off x="2437954" y="2302531"/>
            <a:ext cx="1322483" cy="5692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ja-JP" altLang="en-US" sz="523" dirty="0">
                <a:solidFill>
                  <a:schemeClr val="tx1">
                    <a:lumMod val="85000"/>
                    <a:lumOff val="15000"/>
                  </a:schemeClr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エステ専用の施術ルームで、ゆったりと過ごしていただけます。リラックスしすぎて、居眠りしてしまいそう・・・♪プライベートサロンのような寛ぎ感を味わってください。</a:t>
            </a:r>
          </a:p>
        </p:txBody>
      </p:sp>
      <p:sp>
        <p:nvSpPr>
          <p:cNvPr id="33" name="テキスト ボックス 32"/>
          <p:cNvSpPr txBox="1"/>
          <p:nvPr/>
        </p:nvSpPr>
        <p:spPr>
          <a:xfrm>
            <a:off x="645557" y="2321845"/>
            <a:ext cx="1588161" cy="665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ja-JP" altLang="en-US" sz="523" dirty="0">
                <a:solidFill>
                  <a:schemeClr val="tx1">
                    <a:lumMod val="85000"/>
                    <a:lumOff val="15000"/>
                  </a:schemeClr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目指せ、化粧のりが楽しみになるお肌♪潤いとハリをもたらすフェイシャルトリートメントに加えて、リンパを流して小顔へ導く、デコルテ・背中のトリートメントをセットに。プロのエステティシャンが、こだわりのオールハンドで丁寧に施術いたします。</a:t>
            </a:r>
          </a:p>
        </p:txBody>
      </p:sp>
      <p:pic>
        <p:nvPicPr>
          <p:cNvPr id="35" name="図 3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1652" y="269864"/>
            <a:ext cx="997301" cy="285980"/>
          </a:xfrm>
          <a:prstGeom prst="rect">
            <a:avLst/>
          </a:prstGeom>
        </p:spPr>
      </p:pic>
      <p:sp>
        <p:nvSpPr>
          <p:cNvPr id="13" name="テキスト ボックス 12"/>
          <p:cNvSpPr txBox="1"/>
          <p:nvPr/>
        </p:nvSpPr>
        <p:spPr>
          <a:xfrm>
            <a:off x="1845845" y="1080769"/>
            <a:ext cx="1397284" cy="1915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ja-JP" altLang="en-US" sz="572" b="1" dirty="0">
                <a:solidFill>
                  <a:srgbClr val="3F9F93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お肌と心に、ご褒美のリフレッシュ</a:t>
            </a:r>
            <a:endParaRPr lang="en-US" altLang="ja-JP" sz="572" b="1" dirty="0">
              <a:solidFill>
                <a:srgbClr val="3F9F93"/>
              </a:solidFill>
              <a:latin typeface="游明朝" panose="02020400000000000000" pitchFamily="18" charset="-128"/>
              <a:ea typeface="游明朝" panose="02020400000000000000" pitchFamily="18" charset="-128"/>
            </a:endParaRP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2437954" y="2143500"/>
            <a:ext cx="1322483" cy="2114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572" b="1" dirty="0">
                <a:solidFill>
                  <a:srgbClr val="2970B7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完全個室のプライベート空間</a:t>
            </a:r>
            <a:endParaRPr lang="en-US" altLang="ja-JP" sz="572" b="1" dirty="0">
              <a:solidFill>
                <a:srgbClr val="2970B7"/>
              </a:solidFill>
              <a:latin typeface="游明朝" panose="02020400000000000000" pitchFamily="18" charset="-128"/>
              <a:ea typeface="游明朝" panose="02020400000000000000" pitchFamily="18" charset="-128"/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645557" y="2177068"/>
            <a:ext cx="1588161" cy="2114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572" b="1" dirty="0">
                <a:latin typeface="游明朝" panose="02020400000000000000" pitchFamily="18" charset="-128"/>
                <a:ea typeface="游明朝" panose="02020400000000000000" pitchFamily="18" charset="-128"/>
              </a:rPr>
              <a:t>スタンダードコース　</a:t>
            </a:r>
            <a:r>
              <a:rPr lang="en-US" altLang="ja-JP" sz="572" b="1" dirty="0">
                <a:latin typeface="游明朝" panose="02020400000000000000" pitchFamily="18" charset="-128"/>
                <a:ea typeface="游明朝" panose="02020400000000000000" pitchFamily="18" charset="-128"/>
              </a:rPr>
              <a:t>40</a:t>
            </a:r>
            <a:r>
              <a:rPr lang="ja-JP" altLang="en-US" sz="572" b="1" dirty="0">
                <a:latin typeface="游明朝" panose="02020400000000000000" pitchFamily="18" charset="-128"/>
                <a:ea typeface="游明朝" panose="02020400000000000000" pitchFamily="18" charset="-128"/>
              </a:rPr>
              <a:t>分</a:t>
            </a:r>
            <a:r>
              <a:rPr lang="en-US" altLang="ja-JP" sz="572" b="1" dirty="0">
                <a:latin typeface="游明朝" panose="02020400000000000000" pitchFamily="18" charset="-128"/>
                <a:ea typeface="游明朝" panose="02020400000000000000" pitchFamily="18" charset="-128"/>
              </a:rPr>
              <a:t>3,600</a:t>
            </a:r>
            <a:r>
              <a:rPr lang="ja-JP" altLang="en-US" sz="572" b="1" dirty="0">
                <a:latin typeface="游明朝" panose="02020400000000000000" pitchFamily="18" charset="-128"/>
                <a:ea typeface="游明朝" panose="02020400000000000000" pitchFamily="18" charset="-128"/>
              </a:rPr>
              <a:t>円</a:t>
            </a:r>
            <a:endParaRPr lang="en-US" altLang="ja-JP" sz="572" b="1" dirty="0">
              <a:latin typeface="游明朝" panose="02020400000000000000" pitchFamily="18" charset="-128"/>
              <a:ea typeface="游明朝" panose="02020400000000000000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4967399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テキスト ボックス 7"/>
          <p:cNvSpPr txBox="1"/>
          <p:nvPr/>
        </p:nvSpPr>
        <p:spPr>
          <a:xfrm>
            <a:off x="1845845" y="1214629"/>
            <a:ext cx="1397284" cy="5692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ja-JP" altLang="en-US" sz="523" dirty="0">
                <a:solidFill>
                  <a:schemeClr val="tx1">
                    <a:lumMod val="85000"/>
                    <a:lumOff val="15000"/>
                  </a:schemeClr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シワやタルミ、くすみが気になる季節。アロマの香りに包まれ、頑張ったお肌と心にご褒美のエステはいかがですか。究極のリラクゼーションタイムを満喫してください。</a:t>
            </a:r>
          </a:p>
        </p:txBody>
      </p:sp>
      <p:sp>
        <p:nvSpPr>
          <p:cNvPr id="9" name="正方形/長方形 8"/>
          <p:cNvSpPr/>
          <p:nvPr/>
        </p:nvSpPr>
        <p:spPr>
          <a:xfrm>
            <a:off x="400804" y="1123227"/>
            <a:ext cx="1361580" cy="1037128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523" b="1" dirty="0">
              <a:latin typeface="+mn-ea"/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688494" y="3243792"/>
            <a:ext cx="1265331" cy="2388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952" b="1" dirty="0">
                <a:latin typeface="+mn-ea"/>
              </a:rPr>
              <a:t>サンプルの店名</a:t>
            </a:r>
          </a:p>
        </p:txBody>
      </p:sp>
      <p:pic>
        <p:nvPicPr>
          <p:cNvPr id="16" name="図 1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3074" y="122296"/>
            <a:ext cx="741806" cy="811486"/>
          </a:xfrm>
          <a:prstGeom prst="rect">
            <a:avLst/>
          </a:prstGeom>
        </p:spPr>
      </p:pic>
      <p:pic>
        <p:nvPicPr>
          <p:cNvPr id="19" name="図 1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2236" y="149410"/>
            <a:ext cx="1878467" cy="1666523"/>
          </a:xfrm>
          <a:prstGeom prst="rect">
            <a:avLst/>
          </a:prstGeom>
        </p:spPr>
      </p:pic>
      <p:pic>
        <p:nvPicPr>
          <p:cNvPr id="21" name="図 2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48684" y="2797265"/>
            <a:ext cx="1209245" cy="656157"/>
          </a:xfrm>
          <a:prstGeom prst="rect">
            <a:avLst/>
          </a:prstGeom>
        </p:spPr>
      </p:pic>
      <p:sp>
        <p:nvSpPr>
          <p:cNvPr id="28" name="テキスト ボックス 27"/>
          <p:cNvSpPr txBox="1"/>
          <p:nvPr/>
        </p:nvSpPr>
        <p:spPr>
          <a:xfrm>
            <a:off x="1705498" y="3202657"/>
            <a:ext cx="2084806" cy="2828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429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〒</a:t>
            </a:r>
            <a:r>
              <a:rPr kumimoji="1" lang="en-US" altLang="ja-JP" sz="429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000-0000</a:t>
            </a:r>
            <a:r>
              <a:rPr kumimoji="1" lang="ja-JP" altLang="en-US" sz="429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 〇〇県〇〇市〇〇区</a:t>
            </a:r>
            <a:r>
              <a:rPr kumimoji="1" lang="en-US" altLang="ja-JP" sz="429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000-000</a:t>
            </a:r>
            <a:r>
              <a:rPr kumimoji="1" lang="en-US" altLang="ja-JP" sz="523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 </a:t>
            </a:r>
            <a:r>
              <a:rPr kumimoji="1" lang="ja-JP" altLang="en-US" sz="523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　営業時間：</a:t>
            </a:r>
            <a:r>
              <a:rPr kumimoji="1" lang="en-US" altLang="ja-JP" sz="572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00:00</a:t>
            </a:r>
            <a:r>
              <a:rPr kumimoji="1" lang="ja-JP" altLang="en-US" sz="572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～</a:t>
            </a:r>
            <a:r>
              <a:rPr kumimoji="1" lang="en-US" altLang="ja-JP" sz="572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00:00 </a:t>
            </a:r>
            <a:r>
              <a:rPr kumimoji="1" lang="ja-JP" altLang="en-US" sz="523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　</a:t>
            </a:r>
            <a:endParaRPr kumimoji="1" lang="en-US" altLang="ja-JP" sz="523" dirty="0">
              <a:solidFill>
                <a:schemeClr val="tx1">
                  <a:lumMod val="50000"/>
                  <a:lumOff val="50000"/>
                </a:schemeClr>
              </a:solidFill>
              <a:latin typeface="+mn-ea"/>
            </a:endParaRPr>
          </a:p>
          <a:p>
            <a:r>
              <a:rPr kumimoji="1" lang="en-US" altLang="ja-JP" sz="666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TEL:0000-000-0000</a:t>
            </a:r>
            <a:r>
              <a:rPr kumimoji="1" lang="ja-JP" altLang="en-US" sz="523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　             定休日</a:t>
            </a:r>
            <a:r>
              <a:rPr kumimoji="1" lang="en-US" altLang="ja-JP" sz="523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  </a:t>
            </a:r>
            <a:r>
              <a:rPr kumimoji="1" lang="ja-JP" altLang="en-US" sz="523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〇曜日</a:t>
            </a:r>
          </a:p>
        </p:txBody>
      </p:sp>
      <p:sp>
        <p:nvSpPr>
          <p:cNvPr id="31" name="正方形/長方形 30"/>
          <p:cNvSpPr/>
          <p:nvPr/>
        </p:nvSpPr>
        <p:spPr>
          <a:xfrm>
            <a:off x="3761241" y="1938139"/>
            <a:ext cx="1234632" cy="859127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523" b="1" dirty="0">
              <a:latin typeface="+mn-ea"/>
            </a:endParaRPr>
          </a:p>
        </p:txBody>
      </p:sp>
      <p:sp>
        <p:nvSpPr>
          <p:cNvPr id="32" name="テキスト ボックス 31"/>
          <p:cNvSpPr txBox="1"/>
          <p:nvPr/>
        </p:nvSpPr>
        <p:spPr>
          <a:xfrm>
            <a:off x="2437954" y="2302531"/>
            <a:ext cx="1322483" cy="5692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ja-JP" altLang="en-US" sz="523" dirty="0">
                <a:solidFill>
                  <a:schemeClr val="tx1">
                    <a:lumMod val="85000"/>
                    <a:lumOff val="15000"/>
                  </a:schemeClr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エステ専用の施術ルームで、ゆったりと過ごしていただけます。リラックスしすぎて、居眠りしてしまいそう・・・♪プライベートサロンのような寛ぎ感を味わってください。</a:t>
            </a:r>
          </a:p>
        </p:txBody>
      </p:sp>
      <p:sp>
        <p:nvSpPr>
          <p:cNvPr id="33" name="テキスト ボックス 32"/>
          <p:cNvSpPr txBox="1"/>
          <p:nvPr/>
        </p:nvSpPr>
        <p:spPr>
          <a:xfrm>
            <a:off x="645557" y="2321845"/>
            <a:ext cx="1588161" cy="665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ja-JP" altLang="en-US" sz="523" dirty="0">
                <a:solidFill>
                  <a:schemeClr val="tx1">
                    <a:lumMod val="85000"/>
                    <a:lumOff val="15000"/>
                  </a:schemeClr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目指せ、化粧のりが楽しみになるお肌♪潤いとハリをもたらすフェイシャルトリートメントに加えて、リンパを流して小顔へ導く、デコルテ・背中のトリートメントをセットに。プロのエステティシャンが、こだわりのオールハンドで丁寧に施術いたします。</a:t>
            </a:r>
          </a:p>
        </p:txBody>
      </p:sp>
      <p:pic>
        <p:nvPicPr>
          <p:cNvPr id="35" name="図 3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1652" y="269864"/>
            <a:ext cx="997301" cy="285980"/>
          </a:xfrm>
          <a:prstGeom prst="rect">
            <a:avLst/>
          </a:prstGeom>
        </p:spPr>
      </p:pic>
      <p:sp>
        <p:nvSpPr>
          <p:cNvPr id="13" name="テキスト ボックス 12"/>
          <p:cNvSpPr txBox="1"/>
          <p:nvPr/>
        </p:nvSpPr>
        <p:spPr>
          <a:xfrm>
            <a:off x="1845845" y="1080769"/>
            <a:ext cx="1397284" cy="1915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ja-JP" altLang="en-US" sz="572" b="1" dirty="0">
                <a:solidFill>
                  <a:srgbClr val="3F9F93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お肌と心に、ご褒美のリフレッシュ</a:t>
            </a:r>
            <a:endParaRPr lang="en-US" altLang="ja-JP" sz="572" b="1" dirty="0">
              <a:solidFill>
                <a:srgbClr val="3F9F93"/>
              </a:solidFill>
              <a:latin typeface="游明朝" panose="02020400000000000000" pitchFamily="18" charset="-128"/>
              <a:ea typeface="游明朝" panose="02020400000000000000" pitchFamily="18" charset="-128"/>
            </a:endParaRP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2437954" y="2143500"/>
            <a:ext cx="1322483" cy="2114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572" b="1" dirty="0">
                <a:solidFill>
                  <a:srgbClr val="2970B7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完全個室のプライベート空間</a:t>
            </a:r>
            <a:endParaRPr lang="en-US" altLang="ja-JP" sz="572" b="1" dirty="0">
              <a:solidFill>
                <a:srgbClr val="2970B7"/>
              </a:solidFill>
              <a:latin typeface="游明朝" panose="02020400000000000000" pitchFamily="18" charset="-128"/>
              <a:ea typeface="游明朝" panose="02020400000000000000" pitchFamily="18" charset="-128"/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645557" y="2177068"/>
            <a:ext cx="1588161" cy="2114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572" b="1" dirty="0">
                <a:latin typeface="游明朝" panose="02020400000000000000" pitchFamily="18" charset="-128"/>
                <a:ea typeface="游明朝" panose="02020400000000000000" pitchFamily="18" charset="-128"/>
              </a:rPr>
              <a:t>スタンダードコース　</a:t>
            </a:r>
            <a:r>
              <a:rPr lang="en-US" altLang="ja-JP" sz="572" b="1" dirty="0">
                <a:latin typeface="游明朝" panose="02020400000000000000" pitchFamily="18" charset="-128"/>
                <a:ea typeface="游明朝" panose="02020400000000000000" pitchFamily="18" charset="-128"/>
              </a:rPr>
              <a:t>40</a:t>
            </a:r>
            <a:r>
              <a:rPr lang="ja-JP" altLang="en-US" sz="572" b="1" dirty="0">
                <a:latin typeface="游明朝" panose="02020400000000000000" pitchFamily="18" charset="-128"/>
                <a:ea typeface="游明朝" panose="02020400000000000000" pitchFamily="18" charset="-128"/>
              </a:rPr>
              <a:t>分</a:t>
            </a:r>
            <a:r>
              <a:rPr lang="en-US" altLang="ja-JP" sz="572" b="1" dirty="0">
                <a:latin typeface="游明朝" panose="02020400000000000000" pitchFamily="18" charset="-128"/>
                <a:ea typeface="游明朝" panose="02020400000000000000" pitchFamily="18" charset="-128"/>
              </a:rPr>
              <a:t>3,600</a:t>
            </a:r>
            <a:r>
              <a:rPr lang="ja-JP" altLang="en-US" sz="572" b="1" dirty="0">
                <a:latin typeface="游明朝" panose="02020400000000000000" pitchFamily="18" charset="-128"/>
                <a:ea typeface="游明朝" panose="02020400000000000000" pitchFamily="18" charset="-128"/>
              </a:rPr>
              <a:t>円</a:t>
            </a:r>
            <a:endParaRPr lang="en-US" altLang="ja-JP" sz="572" b="1" dirty="0">
              <a:latin typeface="游明朝" panose="02020400000000000000" pitchFamily="18" charset="-128"/>
              <a:ea typeface="游明朝" panose="02020400000000000000" pitchFamily="18" charset="-128"/>
            </a:endParaRPr>
          </a:p>
        </p:txBody>
      </p:sp>
      <p:sp>
        <p:nvSpPr>
          <p:cNvPr id="17" name="正方形/長方形 16"/>
          <p:cNvSpPr/>
          <p:nvPr/>
        </p:nvSpPr>
        <p:spPr>
          <a:xfrm rot="5400000">
            <a:off x="866442" y="-859156"/>
            <a:ext cx="3626235" cy="5356004"/>
          </a:xfrm>
          <a:prstGeom prst="rect">
            <a:avLst/>
          </a:prstGeom>
          <a:solidFill>
            <a:schemeClr val="tx1">
              <a:lumMod val="95000"/>
              <a:lumOff val="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354" dirty="0">
              <a:latin typeface="+mn-ea"/>
            </a:endParaRPr>
          </a:p>
        </p:txBody>
      </p:sp>
      <p:sp>
        <p:nvSpPr>
          <p:cNvPr id="18" name="正方形/長方形 17"/>
          <p:cNvSpPr/>
          <p:nvPr/>
        </p:nvSpPr>
        <p:spPr>
          <a:xfrm>
            <a:off x="941660" y="149411"/>
            <a:ext cx="1136502" cy="435612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943" b="1" dirty="0">
                <a:latin typeface="+mn-ea"/>
              </a:rPr>
              <a:t>タイトルを</a:t>
            </a:r>
            <a:endParaRPr kumimoji="1" lang="en-US" altLang="ja-JP" sz="943" b="1" dirty="0">
              <a:latin typeface="+mn-ea"/>
            </a:endParaRPr>
          </a:p>
          <a:p>
            <a:pPr algn="ctr"/>
            <a:r>
              <a:rPr kumimoji="1" lang="ja-JP" altLang="en-US" sz="943" b="1" dirty="0">
                <a:latin typeface="+mn-ea"/>
              </a:rPr>
              <a:t>変更することが可能です</a:t>
            </a:r>
          </a:p>
        </p:txBody>
      </p:sp>
      <p:sp>
        <p:nvSpPr>
          <p:cNvPr id="20" name="正方形/長方形 19"/>
          <p:cNvSpPr/>
          <p:nvPr/>
        </p:nvSpPr>
        <p:spPr>
          <a:xfrm>
            <a:off x="1854719" y="1039726"/>
            <a:ext cx="1370620" cy="689519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952" b="1" dirty="0">
                <a:latin typeface="+mn-ea"/>
              </a:rPr>
              <a:t>文字の編集ができます</a:t>
            </a:r>
          </a:p>
        </p:txBody>
      </p:sp>
      <p:sp>
        <p:nvSpPr>
          <p:cNvPr id="22" name="正方形/長方形 21"/>
          <p:cNvSpPr/>
          <p:nvPr/>
        </p:nvSpPr>
        <p:spPr>
          <a:xfrm>
            <a:off x="343792" y="1067908"/>
            <a:ext cx="1422489" cy="1092447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900" b="1" dirty="0">
                <a:latin typeface="+mn-ea"/>
              </a:rPr>
              <a:t>写真やイラストを入れることができます</a:t>
            </a:r>
          </a:p>
        </p:txBody>
      </p:sp>
      <p:sp>
        <p:nvSpPr>
          <p:cNvPr id="23" name="正方形/長方形 22"/>
          <p:cNvSpPr/>
          <p:nvPr/>
        </p:nvSpPr>
        <p:spPr>
          <a:xfrm>
            <a:off x="3789626" y="1924695"/>
            <a:ext cx="1128412" cy="891765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900" b="1" dirty="0">
                <a:latin typeface="+mn-ea"/>
              </a:rPr>
              <a:t>写真やイラストを入れることができます</a:t>
            </a:r>
          </a:p>
        </p:txBody>
      </p:sp>
      <p:sp>
        <p:nvSpPr>
          <p:cNvPr id="24" name="正方形/長方形 23"/>
          <p:cNvSpPr/>
          <p:nvPr/>
        </p:nvSpPr>
        <p:spPr>
          <a:xfrm>
            <a:off x="673976" y="3162317"/>
            <a:ext cx="3174706" cy="240378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952" b="1" dirty="0">
                <a:latin typeface="+mn-ea"/>
              </a:rPr>
              <a:t>文字の編集ができます</a:t>
            </a:r>
          </a:p>
        </p:txBody>
      </p:sp>
      <p:sp>
        <p:nvSpPr>
          <p:cNvPr id="25" name="正方形/長方形 24"/>
          <p:cNvSpPr/>
          <p:nvPr/>
        </p:nvSpPr>
        <p:spPr>
          <a:xfrm>
            <a:off x="2398500" y="2144366"/>
            <a:ext cx="1298188" cy="689519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952" b="1" dirty="0">
                <a:latin typeface="+mn-ea"/>
              </a:rPr>
              <a:t>文字の編集ができます</a:t>
            </a:r>
          </a:p>
        </p:txBody>
      </p:sp>
      <p:sp>
        <p:nvSpPr>
          <p:cNvPr id="26" name="正方形/長方形 25"/>
          <p:cNvSpPr/>
          <p:nvPr/>
        </p:nvSpPr>
        <p:spPr>
          <a:xfrm>
            <a:off x="673978" y="2235354"/>
            <a:ext cx="1559741" cy="689519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952" b="1" dirty="0">
                <a:latin typeface="+mn-ea"/>
              </a:rPr>
              <a:t>文字の編集ができます</a:t>
            </a:r>
          </a:p>
        </p:txBody>
      </p:sp>
    </p:spTree>
    <p:extLst>
      <p:ext uri="{BB962C8B-B14F-4D97-AF65-F5344CB8AC3E}">
        <p14:creationId xmlns:p14="http://schemas.microsoft.com/office/powerpoint/2010/main" val="1439078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400061" y="467242"/>
            <a:ext cx="3492283" cy="2665966"/>
          </a:xfrm>
          <a:prstGeom prst="rect">
            <a:avLst/>
          </a:prstGeom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 anchor="t">
            <a:noAutofit/>
          </a:bodyPr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ja-JP" sz="806" b="1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POP</a:t>
            </a:r>
            <a:r>
              <a:rPr lang="ja-JP" altLang="en-US" sz="806" b="1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・チラシ工房 ご利用上の注意事項</a:t>
            </a:r>
          </a:p>
          <a:p>
            <a:pPr>
              <a:lnSpc>
                <a:spcPct val="150000"/>
              </a:lnSpc>
            </a:pPr>
            <a:endParaRPr lang="ja-JP" altLang="en-US" sz="554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554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■推奨環境</a:t>
            </a:r>
          </a:p>
          <a:p>
            <a:pPr>
              <a:lnSpc>
                <a:spcPct val="150000"/>
              </a:lnSpc>
            </a:pPr>
            <a:r>
              <a:rPr lang="ja-JP" altLang="en-US" sz="554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・チラシを編集いただくには、事前に</a:t>
            </a:r>
            <a:r>
              <a:rPr lang="en-US" altLang="ja-JP" sz="554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PowerPoint</a:t>
            </a:r>
            <a:r>
              <a:rPr lang="ja-JP" altLang="en-US" sz="554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をインストールが必要となります。</a:t>
            </a:r>
          </a:p>
          <a:p>
            <a:pPr>
              <a:lnSpc>
                <a:spcPct val="150000"/>
              </a:lnSpc>
            </a:pPr>
            <a:endParaRPr lang="ja-JP" altLang="en-US" sz="554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554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■手書きフォントについて</a:t>
            </a:r>
          </a:p>
          <a:p>
            <a:pPr>
              <a:lnSpc>
                <a:spcPct val="150000"/>
              </a:lnSpc>
            </a:pPr>
            <a:r>
              <a:rPr lang="ja-JP" altLang="en-US" sz="554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・フォントのダウンロードおよびインストールはご利用される方の責任において行ってください。</a:t>
            </a:r>
          </a:p>
          <a:p>
            <a:pPr>
              <a:lnSpc>
                <a:spcPct val="150000"/>
              </a:lnSpc>
            </a:pPr>
            <a:r>
              <a:rPr lang="ja-JP" altLang="en-US" sz="554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・フォントの使用について、いかなる保証も行いません。フォントの規約をよく確認の上ご使用ください。</a:t>
            </a:r>
          </a:p>
          <a:p>
            <a:pPr>
              <a:lnSpc>
                <a:spcPct val="150000"/>
              </a:lnSpc>
            </a:pPr>
            <a:r>
              <a:rPr lang="ja-JP" altLang="en-US" sz="554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・発生したいかなる損害</a:t>
            </a:r>
            <a:r>
              <a:rPr lang="en-US" altLang="ja-JP" sz="554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(</a:t>
            </a:r>
            <a:r>
              <a:rPr lang="ja-JP" altLang="en-US" sz="554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データ損失等を含む</a:t>
            </a:r>
            <a:r>
              <a:rPr lang="en-US" altLang="ja-JP" sz="554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)</a:t>
            </a:r>
            <a:r>
              <a:rPr lang="ja-JP" altLang="en-US" sz="554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について、責任を負いません。</a:t>
            </a:r>
          </a:p>
          <a:p>
            <a:pPr>
              <a:lnSpc>
                <a:spcPct val="150000"/>
              </a:lnSpc>
            </a:pPr>
            <a:r>
              <a:rPr lang="ja-JP" altLang="en-US" sz="554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・本フォントに関するサポートについてはすべて未保証とさせていただきます。</a:t>
            </a:r>
          </a:p>
          <a:p>
            <a:pPr>
              <a:lnSpc>
                <a:spcPct val="150000"/>
              </a:lnSpc>
            </a:pPr>
            <a:r>
              <a:rPr lang="ja-JP" altLang="en-US" sz="554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・漢字によってはうまく表示されない場合があります。</a:t>
            </a:r>
          </a:p>
          <a:p>
            <a:pPr>
              <a:lnSpc>
                <a:spcPct val="150000"/>
              </a:lnSpc>
            </a:pPr>
            <a:r>
              <a:rPr lang="ja-JP" altLang="en-US" sz="554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・アプリケーションによっては正常に動作しない場合があります。</a:t>
            </a:r>
          </a:p>
          <a:p>
            <a:pPr>
              <a:lnSpc>
                <a:spcPct val="150000"/>
              </a:lnSpc>
            </a:pPr>
            <a:r>
              <a:rPr lang="ja-JP" altLang="en-US" sz="554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・印刷はお客さまご自身でお願いいたします。</a:t>
            </a:r>
            <a:endParaRPr lang="en-US" altLang="ja-JP" sz="554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endParaRPr lang="en-US" altLang="ja-JP" sz="554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endParaRPr lang="ja-JP" altLang="en-US" sz="554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554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以上</a:t>
            </a:r>
          </a:p>
          <a:p>
            <a:pPr>
              <a:lnSpc>
                <a:spcPct val="150000"/>
              </a:lnSpc>
            </a:pPr>
            <a:endParaRPr lang="ja-JP" altLang="en-US" sz="554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0886336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930</TotalTime>
  <Words>468</Words>
  <Application>Microsoft Office PowerPoint</Application>
  <PresentationFormat>ユーザー設定</PresentationFormat>
  <Paragraphs>42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11" baseType="lpstr">
      <vt:lpstr>ＭＳ Ｐゴシック</vt:lpstr>
      <vt:lpstr>游ゴシック</vt:lpstr>
      <vt:lpstr>游ゴシック Light</vt:lpstr>
      <vt:lpstr>游明朝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y-kohori</dc:creator>
  <cp:lastModifiedBy>y-kohori</cp:lastModifiedBy>
  <cp:revision>41</cp:revision>
  <cp:lastPrinted>2016-11-28T03:24:14Z</cp:lastPrinted>
  <dcterms:created xsi:type="dcterms:W3CDTF">2016-11-14T11:00:59Z</dcterms:created>
  <dcterms:modified xsi:type="dcterms:W3CDTF">2017-03-24T04:38:10Z</dcterms:modified>
</cp:coreProperties>
</file>