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1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0B7"/>
    <a:srgbClr val="ADD0EE"/>
    <a:srgbClr val="3F9F93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1" autoAdjust="0"/>
    <p:restoredTop sz="93968" autoAdjust="0"/>
  </p:normalViewPr>
  <p:slideViewPr>
    <p:cSldViewPr snapToGrid="0">
      <p:cViewPr varScale="1">
        <p:scale>
          <a:sx n="109" d="100"/>
          <a:sy n="109" d="100"/>
        </p:scale>
        <p:origin x="216" y="120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26" y="-128233"/>
            <a:ext cx="10964826" cy="781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3628435" y="2321383"/>
            <a:ext cx="27767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3F9F9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お肌と心に、ご褒美のリフレッシュ</a:t>
            </a:r>
            <a:endParaRPr lang="en-US" altLang="ja-JP" sz="1200" b="1" dirty="0">
              <a:solidFill>
                <a:srgbClr val="3F9F9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シワやタルミ、くすみが気になる季節。アロマの香りに包まれ、頑張ったお肌と心にご褒美のエステはいかがですか。究極のリラクゼーションタイムを満喫してください。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94360" y="2358380"/>
            <a:ext cx="2858839" cy="21776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98407" y="6858648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サンプルの店名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62" y="256778"/>
            <a:ext cx="1557531" cy="170383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31" y="313707"/>
            <a:ext cx="3944120" cy="349911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688" y="5873270"/>
            <a:ext cx="2538989" cy="1377699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3333758" y="6772278"/>
            <a:ext cx="43773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営業時間：</a:t>
            </a:r>
            <a:r>
              <a: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 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1100" dirty="0">
              <a:solidFill>
                <a:schemeClr val="tx1">
                  <a:lumMod val="50000"/>
                  <a:lumOff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            定休日</a:t>
            </a:r>
            <a:r>
              <a:rPr kumimoji="1"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727921" y="4069405"/>
            <a:ext cx="2356630" cy="1803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71656" y="4663998"/>
            <a:ext cx="27767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2970B7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完全個室のプライベート空間</a:t>
            </a:r>
            <a:endParaRPr lang="en-US" altLang="ja-JP" sz="1200" b="1" dirty="0">
              <a:solidFill>
                <a:srgbClr val="2970B7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エステ専用の施術ルームで、ゆったりと過ごしていただけます。リラックスしすぎて、居眠りしてしまいそう・・・♪プライベートサロンのような寛ぎ感を味わってください。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08253" y="4755674"/>
            <a:ext cx="3334579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スタンダードコース　</a:t>
            </a:r>
            <a:r>
              <a:rPr lang="en-US" altLang="ja-JP" sz="1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40</a:t>
            </a:r>
            <a:r>
              <a:rPr lang="ja-JP" altLang="en-US" sz="1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分</a:t>
            </a:r>
            <a:r>
              <a:rPr lang="en-US" altLang="ja-JP" sz="1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3,600</a:t>
            </a:r>
            <a:r>
              <a:rPr lang="ja-JP" altLang="en-US" sz="12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en-US" altLang="ja-JP" sz="1200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目指せ、化粧のりが楽しみになるお肌♪潤いとハリをもたらすフェイシャルトリートメントに加えて、リンパを流して小顔へ導く、デコルテ・背中のトリートメントをセットに。プロのエステティシャンが、こだわりのオールハンドで丁寧に施術いたします。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25" y="566617"/>
            <a:ext cx="2093980" cy="60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3628435" y="2321383"/>
            <a:ext cx="27767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3F9F9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お肌と心に、ご褒美のリフレッシュ</a:t>
            </a:r>
            <a:endParaRPr lang="en-US" altLang="ja-JP" sz="1200" b="1" dirty="0">
              <a:solidFill>
                <a:srgbClr val="3F9F93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シワやタルミ、くすみが気になる季節。アロマの香りに包まれ、頑張ったお肌と心にご褒美のエステはいかがですか。究極のリラクゼーションタイムを満喫してください。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871656" y="4663998"/>
            <a:ext cx="27767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2970B7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完全個室のプライベート空間</a:t>
            </a:r>
            <a:endParaRPr lang="en-US" altLang="ja-JP" sz="1200" b="1" dirty="0">
              <a:solidFill>
                <a:srgbClr val="2970B7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エステ専用の施術ルームで、ゆったりと過ごしていただけます。リラックスしすぎて、居眠りしてしまいそう・・・♪プライベートサロンのような寛ぎ感を味わってください。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08253" y="4755674"/>
            <a:ext cx="3334579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スタンダードコース　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分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3,600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目指せ、化粧のりが楽しみになるお肌♪潤いとハリをもたらすフェイシャルトリートメントに加えて、リンパを流して小顔へ導く、デコルテ・背中のトリートメントをセットに。プロのエステティシャンが、こだわりのオールハンドで丁寧に施術いたし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94360" y="2358380"/>
            <a:ext cx="2858839" cy="21776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98407" y="6858648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サンプルの店名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62" y="256778"/>
            <a:ext cx="1557531" cy="170383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31" y="313707"/>
            <a:ext cx="3944120" cy="3499111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688" y="5873270"/>
            <a:ext cx="2538989" cy="1377699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3333758" y="6772278"/>
            <a:ext cx="43773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営業時間：</a:t>
            </a:r>
            <a:r>
              <a: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 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1100" dirty="0">
              <a:solidFill>
                <a:schemeClr val="tx1">
                  <a:lumMod val="50000"/>
                  <a:lumOff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            定休日</a:t>
            </a:r>
            <a:r>
              <a:rPr kumimoji="1"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</a:t>
            </a:r>
            <a:r>
              <a:rPr kumimoji="1" lang="ja-JP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〇曜日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727921" y="4069405"/>
            <a:ext cx="2356630" cy="1803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925" y="566617"/>
            <a:ext cx="2093980" cy="600457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 rot="5400000">
            <a:off x="1566069" y="-1563015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729966" y="313708"/>
            <a:ext cx="2386253" cy="9146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647068" y="2183056"/>
            <a:ext cx="2877817" cy="144774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74655" y="2242230"/>
            <a:ext cx="2986725" cy="22937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7709689" y="4041179"/>
            <a:ext cx="2369267" cy="187239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167926" y="6639749"/>
            <a:ext cx="6665761" cy="5047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788817" y="4502410"/>
            <a:ext cx="2725735" cy="144774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67927" y="4693450"/>
            <a:ext cx="3274905" cy="144774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05096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</TotalTime>
  <Words>370</Words>
  <Application>Microsoft Office PowerPoint</Application>
  <PresentationFormat>ユーザー設定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40</cp:revision>
  <cp:lastPrinted>2016-11-28T03:24:14Z</cp:lastPrinted>
  <dcterms:created xsi:type="dcterms:W3CDTF">2016-11-14T11:00:59Z</dcterms:created>
  <dcterms:modified xsi:type="dcterms:W3CDTF">2017-03-24T04:33:38Z</dcterms:modified>
</cp:coreProperties>
</file>