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6" r:id="rId3"/>
    <p:sldId id="257" r:id="rId4"/>
  </p:sldIdLst>
  <p:sldSz cx="3600450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8" userDrawn="1">
          <p15:clr>
            <a:srgbClr val="A4A3A4"/>
          </p15:clr>
        </p15:guide>
        <p15:guide id="2" pos="11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614F"/>
    <a:srgbClr val="D27168"/>
    <a:srgbClr val="6D5D4A"/>
    <a:srgbClr val="FEF100"/>
    <a:srgbClr val="14A73C"/>
    <a:srgbClr val="14A83A"/>
    <a:srgbClr val="391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3" autoAdjust="0"/>
    <p:restoredTop sz="94660"/>
  </p:normalViewPr>
  <p:slideViewPr>
    <p:cSldViewPr snapToGrid="0" showGuides="1">
      <p:cViewPr>
        <p:scale>
          <a:sx n="210" d="100"/>
          <a:sy n="210" d="100"/>
        </p:scale>
        <p:origin x="3504" y="-16"/>
      </p:cViewPr>
      <p:guideLst>
        <p:guide orient="horz" pos="1678"/>
        <p:guide pos="11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034" y="871910"/>
            <a:ext cx="3060383" cy="1854811"/>
          </a:xfrm>
        </p:spPr>
        <p:txBody>
          <a:bodyPr anchor="b"/>
          <a:lstStyle>
            <a:lvl1pPr algn="ctr">
              <a:defRPr sz="2363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0056" y="2798250"/>
            <a:ext cx="2700338" cy="1286282"/>
          </a:xfrm>
        </p:spPr>
        <p:txBody>
          <a:bodyPr/>
          <a:lstStyle>
            <a:lvl1pPr marL="0" indent="0" algn="ctr">
              <a:buNone/>
              <a:defRPr sz="945"/>
            </a:lvl1pPr>
            <a:lvl2pPr marL="180045" indent="0" algn="ctr">
              <a:buNone/>
              <a:defRPr sz="788"/>
            </a:lvl2pPr>
            <a:lvl3pPr marL="360091" indent="0" algn="ctr">
              <a:buNone/>
              <a:defRPr sz="709"/>
            </a:lvl3pPr>
            <a:lvl4pPr marL="540136" indent="0" algn="ctr">
              <a:buNone/>
              <a:defRPr sz="630"/>
            </a:lvl4pPr>
            <a:lvl5pPr marL="720181" indent="0" algn="ctr">
              <a:buNone/>
              <a:defRPr sz="630"/>
            </a:lvl5pPr>
            <a:lvl6pPr marL="900227" indent="0" algn="ctr">
              <a:buNone/>
              <a:defRPr sz="630"/>
            </a:lvl6pPr>
            <a:lvl7pPr marL="1080272" indent="0" algn="ctr">
              <a:buNone/>
              <a:defRPr sz="630"/>
            </a:lvl7pPr>
            <a:lvl8pPr marL="1260318" indent="0" algn="ctr">
              <a:buNone/>
              <a:defRPr sz="630"/>
            </a:lvl8pPr>
            <a:lvl9pPr marL="1440363" indent="0" algn="ctr">
              <a:buNone/>
              <a:defRPr sz="63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" y="0"/>
            <a:ext cx="3599955" cy="53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51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1262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572" y="283648"/>
            <a:ext cx="776347" cy="451493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31" y="283648"/>
            <a:ext cx="2284035" cy="451493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052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0729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56" y="1328214"/>
            <a:ext cx="3105388" cy="2216154"/>
          </a:xfrm>
        </p:spPr>
        <p:txBody>
          <a:bodyPr anchor="b"/>
          <a:lstStyle>
            <a:lvl1pPr>
              <a:defRPr sz="2363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56" y="3565334"/>
            <a:ext cx="3105388" cy="1165423"/>
          </a:xfrm>
        </p:spPr>
        <p:txBody>
          <a:bodyPr/>
          <a:lstStyle>
            <a:lvl1pPr marL="0" indent="0">
              <a:buNone/>
              <a:defRPr sz="945">
                <a:solidFill>
                  <a:schemeClr val="tx1"/>
                </a:solidFill>
              </a:defRPr>
            </a:lvl1pPr>
            <a:lvl2pPr marL="18004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2pPr>
            <a:lvl3pPr marL="360091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3pPr>
            <a:lvl4pPr marL="540136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4pPr>
            <a:lvl5pPr marL="720181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5pPr>
            <a:lvl6pPr marL="900227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6pPr>
            <a:lvl7pPr marL="1080272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7pPr>
            <a:lvl8pPr marL="1260318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8pPr>
            <a:lvl9pPr marL="1440363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5768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531" y="1418240"/>
            <a:ext cx="1530191" cy="338034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728" y="1418240"/>
            <a:ext cx="1530191" cy="338034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09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283649"/>
            <a:ext cx="3105388" cy="102976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8000" y="1306014"/>
            <a:ext cx="1523159" cy="640058"/>
          </a:xfr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8000" y="1946072"/>
            <a:ext cx="1523159" cy="286237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728" y="1306014"/>
            <a:ext cx="1530660" cy="640058"/>
          </a:xfr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728" y="1946072"/>
            <a:ext cx="1530660" cy="286237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6856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7789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156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355177"/>
            <a:ext cx="1161239" cy="1243118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660" y="767084"/>
            <a:ext cx="1822728" cy="3786085"/>
          </a:xfrm>
        </p:spPr>
        <p:txBody>
          <a:bodyPr/>
          <a:lstStyle>
            <a:lvl1pPr>
              <a:defRPr sz="1260"/>
            </a:lvl1pPr>
            <a:lvl2pPr>
              <a:defRPr sz="1103"/>
            </a:lvl2pPr>
            <a:lvl3pPr>
              <a:defRPr sz="945"/>
            </a:lvl3pPr>
            <a:lvl4pPr>
              <a:defRPr sz="788"/>
            </a:lvl4pPr>
            <a:lvl5pPr>
              <a:defRPr sz="788"/>
            </a:lvl5pPr>
            <a:lvl6pPr>
              <a:defRPr sz="788"/>
            </a:lvl6pPr>
            <a:lvl7pPr>
              <a:defRPr sz="788"/>
            </a:lvl7pPr>
            <a:lvl8pPr>
              <a:defRPr sz="788"/>
            </a:lvl8pPr>
            <a:lvl9pPr>
              <a:defRPr sz="78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1598295"/>
            <a:ext cx="1161239" cy="2961039"/>
          </a:xfr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1027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355177"/>
            <a:ext cx="1161239" cy="1243118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660" y="767084"/>
            <a:ext cx="1822728" cy="3786085"/>
          </a:xfrm>
        </p:spPr>
        <p:txBody>
          <a:bodyPr anchor="t"/>
          <a:lstStyle>
            <a:lvl1pPr marL="0" indent="0">
              <a:buNone/>
              <a:defRPr sz="1260"/>
            </a:lvl1pPr>
            <a:lvl2pPr marL="180045" indent="0">
              <a:buNone/>
              <a:defRPr sz="1103"/>
            </a:lvl2pPr>
            <a:lvl3pPr marL="360091" indent="0">
              <a:buNone/>
              <a:defRPr sz="945"/>
            </a:lvl3pPr>
            <a:lvl4pPr marL="540136" indent="0">
              <a:buNone/>
              <a:defRPr sz="788"/>
            </a:lvl4pPr>
            <a:lvl5pPr marL="720181" indent="0">
              <a:buNone/>
              <a:defRPr sz="788"/>
            </a:lvl5pPr>
            <a:lvl6pPr marL="900227" indent="0">
              <a:buNone/>
              <a:defRPr sz="788"/>
            </a:lvl6pPr>
            <a:lvl7pPr marL="1080272" indent="0">
              <a:buNone/>
              <a:defRPr sz="788"/>
            </a:lvl7pPr>
            <a:lvl8pPr marL="1260318" indent="0">
              <a:buNone/>
              <a:defRPr sz="788"/>
            </a:lvl8pPr>
            <a:lvl9pPr marL="1440363" indent="0">
              <a:buNone/>
              <a:defRPr sz="788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1598295"/>
            <a:ext cx="1161239" cy="2961039"/>
          </a:xfr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520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531" y="283649"/>
            <a:ext cx="3105388" cy="1029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531" y="1418240"/>
            <a:ext cx="3105388" cy="3380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6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60091" rtl="0" eaLnBrk="1" latinLnBrk="0" hangingPunct="1">
        <a:lnSpc>
          <a:spcPct val="90000"/>
        </a:lnSpc>
        <a:spcBef>
          <a:spcPct val="0"/>
        </a:spcBef>
        <a:buNone/>
        <a:defRPr kumimoji="1" sz="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023" indent="-90023" algn="l" defTabSz="360091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kumimoji="1" sz="1103" kern="1200">
          <a:solidFill>
            <a:schemeClr val="tx1"/>
          </a:solidFill>
          <a:latin typeface="+mn-lt"/>
          <a:ea typeface="+mn-ea"/>
          <a:cs typeface="+mn-cs"/>
        </a:defRPr>
      </a:lvl1pPr>
      <a:lvl2pPr marL="270068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50113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88" kern="1200">
          <a:solidFill>
            <a:schemeClr val="tx1"/>
          </a:solidFill>
          <a:latin typeface="+mn-lt"/>
          <a:ea typeface="+mn-ea"/>
          <a:cs typeface="+mn-cs"/>
        </a:defRPr>
      </a:lvl3pPr>
      <a:lvl4pPr marL="630159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810204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90249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170295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350340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530386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1pPr>
      <a:lvl2pPr marL="180045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2pPr>
      <a:lvl3pPr marL="360091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3pPr>
      <a:lvl4pPr marL="540136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720181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00227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080272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260318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440363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正方形/長方形 33"/>
          <p:cNvSpPr/>
          <p:nvPr/>
        </p:nvSpPr>
        <p:spPr>
          <a:xfrm>
            <a:off x="537995" y="2150965"/>
            <a:ext cx="2506228" cy="73763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ja-JP" altLang="en-US" sz="524" spc="48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新たな門出のお祝いや、お子様の晴れ舞台を</a:t>
            </a:r>
          </a:p>
          <a:p>
            <a:pPr algn="ctr">
              <a:lnSpc>
                <a:spcPct val="200000"/>
              </a:lnSpc>
            </a:pPr>
            <a:r>
              <a:rPr kumimoji="1" lang="ja-JP" altLang="en-US" sz="524" spc="48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いっそう思い出深い一日にするために。</a:t>
            </a:r>
          </a:p>
          <a:p>
            <a:pPr algn="ctr">
              <a:lnSpc>
                <a:spcPct val="200000"/>
              </a:lnSpc>
            </a:pPr>
            <a:r>
              <a:rPr kumimoji="1" lang="ja-JP" altLang="en-US" sz="524" spc="48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袴やフォーマルスーツに合うヘアセットを</a:t>
            </a:r>
          </a:p>
          <a:p>
            <a:pPr algn="ctr">
              <a:lnSpc>
                <a:spcPct val="200000"/>
              </a:lnSpc>
            </a:pPr>
            <a:r>
              <a:rPr kumimoji="1" lang="ja-JP" altLang="en-US" sz="524" spc="48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ご提案します。着付け・メイクもご相談ください。</a:t>
            </a:r>
            <a:endParaRPr kumimoji="1" lang="ja-JP" altLang="en-US" sz="524" spc="48" dirty="0">
              <a:solidFill>
                <a:srgbClr val="6D5D4A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851865" y="3000446"/>
            <a:ext cx="859899" cy="12001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24" b="1" dirty="0"/>
          </a:p>
        </p:txBody>
      </p:sp>
      <p:pic>
        <p:nvPicPr>
          <p:cNvPr id="38" name="図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23" y="758263"/>
            <a:ext cx="2343004" cy="27872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89" y="1217771"/>
            <a:ext cx="2142673" cy="868102"/>
          </a:xfrm>
          <a:prstGeom prst="rect">
            <a:avLst/>
          </a:prstGeom>
        </p:spPr>
      </p:pic>
      <p:sp>
        <p:nvSpPr>
          <p:cNvPr id="39" name="正方形/長方形 38"/>
          <p:cNvSpPr/>
          <p:nvPr/>
        </p:nvSpPr>
        <p:spPr>
          <a:xfrm>
            <a:off x="1898279" y="3000446"/>
            <a:ext cx="859899" cy="12001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24" b="1" dirty="0"/>
          </a:p>
        </p:txBody>
      </p:sp>
      <p:sp>
        <p:nvSpPr>
          <p:cNvPr id="40" name="正方形/長方形 39"/>
          <p:cNvSpPr/>
          <p:nvPr/>
        </p:nvSpPr>
        <p:spPr>
          <a:xfrm>
            <a:off x="772437" y="1385266"/>
            <a:ext cx="2119862" cy="5539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000" spc="48" dirty="0">
                <a:solidFill>
                  <a:srgbClr val="D27168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卒業式＆入学式のヘアセット</a:t>
            </a:r>
            <a:endParaRPr kumimoji="1" lang="en-US" altLang="ja-JP" sz="1000" spc="48" dirty="0">
              <a:solidFill>
                <a:srgbClr val="D27168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000" spc="48" dirty="0">
                <a:solidFill>
                  <a:srgbClr val="D27168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承り中です。</a:t>
            </a:r>
            <a:endParaRPr kumimoji="1" lang="en-US" altLang="ja-JP" sz="1000" spc="48" dirty="0">
              <a:solidFill>
                <a:srgbClr val="D27168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1036983" y="4334651"/>
            <a:ext cx="150825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62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サンプルの理美容院名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50398" y="4482751"/>
            <a:ext cx="2322465" cy="3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〒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000-0000 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〇〇県〇〇市○○区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000-000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TEL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：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0000-000-0000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営業時間：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00:00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～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00:00 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定休日：〇曜日、第〇曜日</a:t>
            </a:r>
          </a:p>
        </p:txBody>
      </p:sp>
    </p:spTree>
    <p:extLst>
      <p:ext uri="{BB962C8B-B14F-4D97-AF65-F5344CB8AC3E}">
        <p14:creationId xmlns:p14="http://schemas.microsoft.com/office/powerpoint/2010/main" val="190401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正方形/長方形 27"/>
          <p:cNvSpPr/>
          <p:nvPr/>
        </p:nvSpPr>
        <p:spPr>
          <a:xfrm>
            <a:off x="751700" y="2150965"/>
            <a:ext cx="2119862" cy="8989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ja-JP" altLang="en-US" sz="524" spc="48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文字情報を自由に入れることができます。文字情報を</a:t>
            </a:r>
            <a:endParaRPr kumimoji="1" lang="en-US" altLang="ja-JP" sz="524" spc="48" dirty="0">
              <a:solidFill>
                <a:srgbClr val="6D5D4A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200000"/>
              </a:lnSpc>
            </a:pPr>
            <a:r>
              <a:rPr kumimoji="1" lang="ja-JP" altLang="en-US" sz="524" spc="48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自由に入れることができます。</a:t>
            </a:r>
            <a:endParaRPr kumimoji="1" lang="en-US" altLang="ja-JP" sz="524" spc="48" dirty="0">
              <a:solidFill>
                <a:srgbClr val="6D5D4A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200000"/>
              </a:lnSpc>
            </a:pPr>
            <a:r>
              <a:rPr kumimoji="1" lang="ja-JP" altLang="en-US" sz="524" spc="48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文字情報を自由に入れることができます。文字情報を自由に</a:t>
            </a:r>
            <a:endParaRPr kumimoji="1" lang="en-US" altLang="ja-JP" sz="524" spc="48" dirty="0">
              <a:solidFill>
                <a:srgbClr val="6D5D4A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200000"/>
              </a:lnSpc>
            </a:pPr>
            <a:r>
              <a:rPr kumimoji="1" lang="ja-JP" altLang="en-US" sz="524" spc="48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入れることができます。文字情報を自由に入れる</a:t>
            </a:r>
            <a:endParaRPr kumimoji="1" lang="en-US" altLang="ja-JP" sz="524" spc="48" dirty="0">
              <a:solidFill>
                <a:srgbClr val="6D5D4A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851865" y="3000446"/>
            <a:ext cx="859899" cy="12001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24" b="1" dirty="0"/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23" y="758263"/>
            <a:ext cx="2343004" cy="278722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89" y="1217771"/>
            <a:ext cx="2142673" cy="868102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1898279" y="3000446"/>
            <a:ext cx="859899" cy="12001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24" b="1" dirty="0"/>
          </a:p>
        </p:txBody>
      </p:sp>
      <p:sp>
        <p:nvSpPr>
          <p:cNvPr id="41" name="正方形/長方形 40"/>
          <p:cNvSpPr/>
          <p:nvPr/>
        </p:nvSpPr>
        <p:spPr>
          <a:xfrm>
            <a:off x="772437" y="1385266"/>
            <a:ext cx="2119862" cy="5539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000" spc="48" dirty="0">
                <a:solidFill>
                  <a:srgbClr val="D27168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卒業式＆入学式のヘアセット</a:t>
            </a:r>
            <a:endParaRPr kumimoji="1" lang="en-US" altLang="ja-JP" sz="1000" spc="48" dirty="0">
              <a:solidFill>
                <a:srgbClr val="D27168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000" spc="48" dirty="0">
                <a:solidFill>
                  <a:srgbClr val="D27168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承り中です。</a:t>
            </a:r>
            <a:endParaRPr kumimoji="1" lang="en-US" altLang="ja-JP" sz="1000" spc="48" dirty="0">
              <a:solidFill>
                <a:srgbClr val="D27168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036983" y="4334651"/>
            <a:ext cx="150825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62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サンプルの理美容院名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650398" y="4482751"/>
            <a:ext cx="2322465" cy="3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〒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000-0000 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〇〇県〇〇市○○区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000-000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TEL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：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0000-000-0000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営業時間：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00:00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～</a:t>
            </a:r>
            <a:r>
              <a:rPr kumimoji="1" lang="en-US" altLang="ja-JP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00:00 </a:t>
            </a:r>
            <a:r>
              <a:rPr kumimoji="1" lang="ja-JP" altLang="en-US" sz="524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定休日：〇曜日、第〇曜日</a:t>
            </a:r>
          </a:p>
        </p:txBody>
      </p:sp>
      <p:sp>
        <p:nvSpPr>
          <p:cNvPr id="56" name="正方形/長方形 55"/>
          <p:cNvSpPr/>
          <p:nvPr/>
        </p:nvSpPr>
        <p:spPr>
          <a:xfrm rot="10800000">
            <a:off x="683" y="-1"/>
            <a:ext cx="3600450" cy="532765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19" dirty="0"/>
          </a:p>
        </p:txBody>
      </p:sp>
      <p:sp>
        <p:nvSpPr>
          <p:cNvPr id="65" name="正方形/長方形 64"/>
          <p:cNvSpPr/>
          <p:nvPr/>
        </p:nvSpPr>
        <p:spPr>
          <a:xfrm>
            <a:off x="532198" y="686678"/>
            <a:ext cx="2517823" cy="39699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kumimoji="1" lang="ja-JP" altLang="en-US" sz="943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タイトルを</a:t>
            </a:r>
            <a:endParaRPr kumimoji="1" lang="en-US" altLang="ja-JP" sz="943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943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変更することが可能です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772438" y="1365872"/>
            <a:ext cx="2046863" cy="502301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b="1" dirty="0"/>
              <a:t>文字の編集ができます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776793" y="3004891"/>
            <a:ext cx="934971" cy="1195665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b="1" dirty="0"/>
              <a:t>写真を入れることができます</a:t>
            </a:r>
          </a:p>
        </p:txBody>
      </p:sp>
      <p:sp>
        <p:nvSpPr>
          <p:cNvPr id="80" name="正方形/長方形 79"/>
          <p:cNvSpPr/>
          <p:nvPr/>
        </p:nvSpPr>
        <p:spPr>
          <a:xfrm>
            <a:off x="776794" y="2105268"/>
            <a:ext cx="2046863" cy="761084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b="1" dirty="0"/>
              <a:t>文字の編集ができます</a:t>
            </a:r>
          </a:p>
        </p:txBody>
      </p:sp>
      <p:sp>
        <p:nvSpPr>
          <p:cNvPr id="81" name="正方形/長方形 80"/>
          <p:cNvSpPr/>
          <p:nvPr/>
        </p:nvSpPr>
        <p:spPr>
          <a:xfrm>
            <a:off x="1884330" y="3004891"/>
            <a:ext cx="934971" cy="1195665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b="1" dirty="0"/>
              <a:t>写真を入れることができます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776793" y="4331655"/>
            <a:ext cx="2046864" cy="410952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b="1" dirty="0"/>
              <a:t>文字の編集ができます</a:t>
            </a:r>
          </a:p>
        </p:txBody>
      </p:sp>
    </p:spTree>
    <p:extLst>
      <p:ext uri="{BB962C8B-B14F-4D97-AF65-F5344CB8AC3E}">
        <p14:creationId xmlns:p14="http://schemas.microsoft.com/office/powerpoint/2010/main" val="3777300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43318" y="504270"/>
            <a:ext cx="2996953" cy="228783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ja-JP" sz="692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POP</a:t>
            </a:r>
            <a:r>
              <a:rPr lang="ja-JP" altLang="en-US" sz="692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・チラシ工房 ご利用上の注意事項</a:t>
            </a:r>
          </a:p>
          <a:p>
            <a:pPr>
              <a:lnSpc>
                <a:spcPct val="150000"/>
              </a:lnSpc>
            </a:pPr>
            <a:endParaRPr lang="ja-JP" altLang="en-US" sz="475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■推奨環境</a:t>
            </a: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・チラシを編集いただくには、事前に</a:t>
            </a:r>
            <a:r>
              <a:rPr lang="en-US" altLang="ja-JP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をインストールが必要となります。</a:t>
            </a:r>
          </a:p>
          <a:p>
            <a:pPr>
              <a:lnSpc>
                <a:spcPct val="150000"/>
              </a:lnSpc>
            </a:pPr>
            <a:endParaRPr lang="ja-JP" altLang="en-US" sz="475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■手書きフォントについて</a:t>
            </a: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・フォントのダウンロードおよびインストールはご利用される方の責任において行ってください。</a:t>
            </a: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・フォントの使用について、いかなる保証も行いません。フォントの規約をよく確認の上ご使用ください。</a:t>
            </a: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・発生したいかなる損害</a:t>
            </a:r>
            <a:r>
              <a:rPr lang="en-US" altLang="ja-JP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データ損失等を含む</a:t>
            </a:r>
            <a:r>
              <a:rPr lang="en-US" altLang="ja-JP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について、責任を負いません。</a:t>
            </a: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・本フォントに関するサポートについてはすべて未保証とさせていただきます。</a:t>
            </a: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・漢字によってはうまく表示されない場合があります。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・アプリケーションによっては正常に動作しない場合があります。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・印刷はお客さまご自身でお願いいたします。</a:t>
            </a:r>
            <a:endParaRPr lang="en-US" altLang="ja-JP" sz="475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475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475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75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  <a:p>
            <a:pPr>
              <a:lnSpc>
                <a:spcPct val="150000"/>
              </a:lnSpc>
            </a:pPr>
            <a:endParaRPr lang="ja-JP" altLang="en-US" sz="475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8580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</TotalTime>
  <Words>301</Words>
  <Application>Microsoft Macintosh PowerPoint</Application>
  <PresentationFormat>ユーザー設定</PresentationFormat>
  <Paragraphs>41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2" baseType="lpstr">
      <vt:lpstr>Calibri</vt:lpstr>
      <vt:lpstr>Calibri Light</vt:lpstr>
      <vt:lpstr>ＭＳ Ｐゴシック</vt:lpstr>
      <vt:lpstr>Yu Gothic Medium</vt:lpstr>
      <vt:lpstr>游ゴシック</vt:lpstr>
      <vt:lpstr>游ゴシック Light</vt:lpstr>
      <vt:lpstr>游明朝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fukui</dc:creator>
  <cp:lastModifiedBy>yuta@8be.co.jp</cp:lastModifiedBy>
  <cp:revision>25</cp:revision>
  <dcterms:created xsi:type="dcterms:W3CDTF">2016-11-25T08:55:21Z</dcterms:created>
  <dcterms:modified xsi:type="dcterms:W3CDTF">2017-03-21T08:52:58Z</dcterms:modified>
</cp:coreProperties>
</file>