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56" r:id="rId3"/>
    <p:sldId id="257" r:id="rId4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 userDrawn="1">
          <p15:clr>
            <a:srgbClr val="A4A3A4"/>
          </p15:clr>
        </p15:guide>
        <p15:guide id="2" pos="23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614F"/>
    <a:srgbClr val="D27168"/>
    <a:srgbClr val="6D5D4A"/>
    <a:srgbClr val="FEF100"/>
    <a:srgbClr val="14A73C"/>
    <a:srgbClr val="14A83A"/>
    <a:srgbClr val="391F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129" autoAdjust="0"/>
    <p:restoredTop sz="94660"/>
  </p:normalViewPr>
  <p:slideViewPr>
    <p:cSldViewPr snapToGrid="0" showGuides="1">
      <p:cViewPr>
        <p:scale>
          <a:sx n="125" d="100"/>
          <a:sy n="125" d="100"/>
        </p:scale>
        <p:origin x="2056" y="-2552"/>
      </p:cViewPr>
      <p:guideLst>
        <p:guide orient="horz" pos="3368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図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" y="0"/>
            <a:ext cx="7558636" cy="1069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028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3243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192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1654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46153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1508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2821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5661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9043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78351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C1568-192F-4506-B993-4A80345A62F1}" type="datetimeFigureOut">
              <a:rPr kumimoji="1" lang="ja-JP" altLang="en-US" smtClean="0"/>
              <a:t>2017/3/21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7056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6C1568-192F-4506-B993-4A80345A62F1}" type="datetimeFigureOut">
              <a:rPr kumimoji="1" lang="ja-JP" altLang="en-US" smtClean="0"/>
              <a:t>2017/3/21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50FF9-CC47-4C23-A539-27D8338CF3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0548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kumimoji="1"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kumimoji="1"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正方形/長方形 33"/>
          <p:cNvSpPr/>
          <p:nvPr/>
        </p:nvSpPr>
        <p:spPr>
          <a:xfrm>
            <a:off x="1578304" y="4269080"/>
            <a:ext cx="4450962" cy="144655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kumimoji="1" lang="ja-JP" altLang="en-US" sz="1100" spc="100" dirty="0">
                <a:solidFill>
                  <a:srgbClr val="6D5D4A"/>
                </a:solidFill>
                <a:latin typeface="游明朝" panose="02020400000000000000" pitchFamily="18" charset="-128"/>
                <a:ea typeface="游明朝" panose="02020400000000000000" pitchFamily="18" charset="-128"/>
                <a:cs typeface="Yu Gothic Medium" charset="-128"/>
              </a:rPr>
              <a:t>新たな門出のお祝いや、お子様の晴れ舞台を</a:t>
            </a:r>
          </a:p>
          <a:p>
            <a:pPr algn="ctr">
              <a:lnSpc>
                <a:spcPct val="200000"/>
              </a:lnSpc>
            </a:pPr>
            <a:r>
              <a:rPr kumimoji="1" lang="ja-JP" altLang="en-US" sz="1100" spc="100" dirty="0">
                <a:solidFill>
                  <a:srgbClr val="6D5D4A"/>
                </a:solidFill>
                <a:latin typeface="游明朝" panose="02020400000000000000" pitchFamily="18" charset="-128"/>
                <a:ea typeface="游明朝" panose="02020400000000000000" pitchFamily="18" charset="-128"/>
                <a:cs typeface="Yu Gothic Medium" charset="-128"/>
              </a:rPr>
              <a:t>いっそう思い出深い一日にするために。</a:t>
            </a:r>
          </a:p>
          <a:p>
            <a:pPr algn="ctr">
              <a:lnSpc>
                <a:spcPct val="200000"/>
              </a:lnSpc>
            </a:pPr>
            <a:r>
              <a:rPr kumimoji="1" lang="ja-JP" altLang="en-US" sz="1100" spc="100" dirty="0">
                <a:solidFill>
                  <a:srgbClr val="6D5D4A"/>
                </a:solidFill>
                <a:latin typeface="游明朝" panose="02020400000000000000" pitchFamily="18" charset="-128"/>
                <a:ea typeface="游明朝" panose="02020400000000000000" pitchFamily="18" charset="-128"/>
                <a:cs typeface="Yu Gothic Medium" charset="-128"/>
              </a:rPr>
              <a:t>袴やフォーマルスーツに合うヘアセットを</a:t>
            </a:r>
          </a:p>
          <a:p>
            <a:pPr algn="ctr">
              <a:lnSpc>
                <a:spcPct val="200000"/>
              </a:lnSpc>
            </a:pPr>
            <a:r>
              <a:rPr kumimoji="1" lang="ja-JP" altLang="en-US" sz="1100" spc="100" dirty="0">
                <a:solidFill>
                  <a:srgbClr val="6D5D4A"/>
                </a:solidFill>
                <a:latin typeface="游明朝" panose="02020400000000000000" pitchFamily="18" charset="-128"/>
                <a:ea typeface="游明朝" panose="02020400000000000000" pitchFamily="18" charset="-128"/>
                <a:cs typeface="Yu Gothic Medium" charset="-128"/>
              </a:rPr>
              <a:t>ご提案します。着付け・メイクもご相談ください。</a:t>
            </a:r>
          </a:p>
        </p:txBody>
      </p:sp>
      <p:sp>
        <p:nvSpPr>
          <p:cNvPr id="35" name="正方形/長方形 34"/>
          <p:cNvSpPr/>
          <p:nvPr/>
        </p:nvSpPr>
        <p:spPr>
          <a:xfrm>
            <a:off x="1788616" y="6052692"/>
            <a:ext cx="1805484" cy="25198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100" b="1" dirty="0"/>
          </a:p>
        </p:txBody>
      </p:sp>
      <p:pic>
        <p:nvPicPr>
          <p:cNvPr id="38" name="図 3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096" y="1344898"/>
            <a:ext cx="4919482" cy="585217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409" y="2309703"/>
            <a:ext cx="4498857" cy="1822708"/>
          </a:xfrm>
          <a:prstGeom prst="rect">
            <a:avLst/>
          </a:prstGeom>
        </p:spPr>
      </p:pic>
      <p:sp>
        <p:nvSpPr>
          <p:cNvPr id="39" name="正方形/長方形 38"/>
          <p:cNvSpPr/>
          <p:nvPr/>
        </p:nvSpPr>
        <p:spPr>
          <a:xfrm>
            <a:off x="3985716" y="6052692"/>
            <a:ext cx="1805484" cy="25198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100" b="1" dirty="0"/>
          </a:p>
        </p:txBody>
      </p:sp>
      <p:sp>
        <p:nvSpPr>
          <p:cNvPr id="40" name="正方形/長方形 39"/>
          <p:cNvSpPr/>
          <p:nvPr/>
        </p:nvSpPr>
        <p:spPr>
          <a:xfrm>
            <a:off x="1621846" y="2661384"/>
            <a:ext cx="4450962" cy="10139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2100" spc="100" dirty="0">
                <a:solidFill>
                  <a:srgbClr val="D27168"/>
                </a:solidFill>
                <a:latin typeface="游明朝" panose="02020400000000000000" pitchFamily="18" charset="-128"/>
                <a:ea typeface="游明朝" panose="02020400000000000000" pitchFamily="18" charset="-128"/>
                <a:cs typeface="Yu Gothic Medium" charset="-128"/>
              </a:rPr>
              <a:t>卒業式＆入学式のヘアセット</a:t>
            </a:r>
            <a:endParaRPr kumimoji="1" lang="en-US" altLang="ja-JP" sz="2100" spc="100" dirty="0">
              <a:solidFill>
                <a:srgbClr val="D27168"/>
              </a:solidFill>
              <a:latin typeface="游明朝" panose="02020400000000000000" pitchFamily="18" charset="-128"/>
              <a:ea typeface="游明朝" panose="02020400000000000000" pitchFamily="18" charset="-128"/>
              <a:cs typeface="Yu Gothic Medium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2100" spc="100" dirty="0">
                <a:solidFill>
                  <a:srgbClr val="D27168"/>
                </a:solidFill>
                <a:latin typeface="游明朝" panose="02020400000000000000" pitchFamily="18" charset="-128"/>
                <a:ea typeface="游明朝" panose="02020400000000000000" pitchFamily="18" charset="-128"/>
                <a:cs typeface="Yu Gothic Medium" charset="-128"/>
              </a:rPr>
              <a:t>承り中です。</a:t>
            </a:r>
            <a:endParaRPr kumimoji="1" lang="en-US" altLang="ja-JP" sz="2100" spc="100" dirty="0">
              <a:solidFill>
                <a:srgbClr val="D27168"/>
              </a:solidFill>
              <a:latin typeface="游明朝" panose="02020400000000000000" pitchFamily="18" charset="-128"/>
              <a:ea typeface="游明朝" panose="02020400000000000000" pitchFamily="18" charset="-128"/>
              <a:cs typeface="Yu Gothic Medium" charset="-128"/>
            </a:endParaRPr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2177298" y="8854051"/>
            <a:ext cx="31667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サンプルの理美容院名</a:t>
            </a: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1365606" y="9165010"/>
            <a:ext cx="4876357" cy="545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1100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〒</a:t>
            </a:r>
            <a:r>
              <a:rPr kumimoji="1" lang="en-US" altLang="ja-JP" sz="1100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000-0000 </a:t>
            </a:r>
            <a:r>
              <a:rPr kumimoji="1" lang="ja-JP" altLang="en-US" sz="1100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〇〇県〇〇市○○区</a:t>
            </a:r>
            <a:r>
              <a:rPr kumimoji="1" lang="en-US" altLang="ja-JP" sz="1100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000-000</a:t>
            </a:r>
            <a:r>
              <a:rPr kumimoji="1" lang="ja-JP" altLang="en-US" sz="1100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　</a:t>
            </a:r>
            <a:r>
              <a:rPr kumimoji="1" lang="en-US" altLang="ja-JP" sz="1100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TEL</a:t>
            </a:r>
            <a:r>
              <a:rPr kumimoji="1" lang="ja-JP" altLang="en-US" sz="1100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：</a:t>
            </a:r>
            <a:r>
              <a:rPr kumimoji="1" lang="en-US" altLang="ja-JP" sz="1100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0000-000-0000</a:t>
            </a:r>
          </a:p>
          <a:p>
            <a:pPr algn="ctr">
              <a:lnSpc>
                <a:spcPct val="150000"/>
              </a:lnSpc>
            </a:pPr>
            <a:r>
              <a:rPr kumimoji="1" lang="ja-JP" altLang="en-US" sz="1100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営業時間：</a:t>
            </a:r>
            <a:r>
              <a:rPr kumimoji="1" lang="en-US" altLang="ja-JP" sz="1100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00:00</a:t>
            </a:r>
            <a:r>
              <a:rPr kumimoji="1" lang="ja-JP" altLang="en-US" sz="1100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～</a:t>
            </a:r>
            <a:r>
              <a:rPr kumimoji="1" lang="en-US" altLang="ja-JP" sz="1100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00:00 </a:t>
            </a:r>
            <a:r>
              <a:rPr kumimoji="1" lang="ja-JP" altLang="en-US" sz="1100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　定休日：〇曜日、第〇曜日</a:t>
            </a:r>
          </a:p>
        </p:txBody>
      </p:sp>
    </p:spTree>
    <p:extLst>
      <p:ext uri="{BB962C8B-B14F-4D97-AF65-F5344CB8AC3E}">
        <p14:creationId xmlns:p14="http://schemas.microsoft.com/office/powerpoint/2010/main" val="1904011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正方形/長方形 27"/>
          <p:cNvSpPr/>
          <p:nvPr/>
        </p:nvSpPr>
        <p:spPr>
          <a:xfrm>
            <a:off x="1578304" y="4269080"/>
            <a:ext cx="4450962" cy="144655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kumimoji="1" lang="ja-JP" altLang="en-US" sz="1100" spc="100" dirty="0">
                <a:solidFill>
                  <a:srgbClr val="6D5D4A"/>
                </a:solidFill>
                <a:latin typeface="游明朝" panose="02020400000000000000" pitchFamily="18" charset="-128"/>
                <a:ea typeface="游明朝" panose="02020400000000000000" pitchFamily="18" charset="-128"/>
                <a:cs typeface="Yu Gothic Medium" charset="-128"/>
              </a:rPr>
              <a:t>文字情報を自由に入れることができます。文字情報を</a:t>
            </a:r>
            <a:endParaRPr kumimoji="1" lang="en-US" altLang="ja-JP" sz="1100" spc="100" dirty="0">
              <a:solidFill>
                <a:srgbClr val="6D5D4A"/>
              </a:solidFill>
              <a:latin typeface="游明朝" panose="02020400000000000000" pitchFamily="18" charset="-128"/>
              <a:ea typeface="游明朝" panose="02020400000000000000" pitchFamily="18" charset="-128"/>
              <a:cs typeface="Yu Gothic Medium" charset="-128"/>
            </a:endParaRPr>
          </a:p>
          <a:p>
            <a:pPr algn="ctr">
              <a:lnSpc>
                <a:spcPct val="200000"/>
              </a:lnSpc>
            </a:pPr>
            <a:r>
              <a:rPr kumimoji="1" lang="ja-JP" altLang="en-US" sz="1100" spc="100" dirty="0">
                <a:solidFill>
                  <a:srgbClr val="6D5D4A"/>
                </a:solidFill>
                <a:latin typeface="游明朝" panose="02020400000000000000" pitchFamily="18" charset="-128"/>
                <a:ea typeface="游明朝" panose="02020400000000000000" pitchFamily="18" charset="-128"/>
                <a:cs typeface="Yu Gothic Medium" charset="-128"/>
              </a:rPr>
              <a:t>自由に入れることができます。</a:t>
            </a:r>
            <a:endParaRPr kumimoji="1" lang="en-US" altLang="ja-JP" sz="1100" spc="100" dirty="0">
              <a:solidFill>
                <a:srgbClr val="6D5D4A"/>
              </a:solidFill>
              <a:latin typeface="游明朝" panose="02020400000000000000" pitchFamily="18" charset="-128"/>
              <a:ea typeface="游明朝" panose="02020400000000000000" pitchFamily="18" charset="-128"/>
              <a:cs typeface="Yu Gothic Medium" charset="-128"/>
            </a:endParaRPr>
          </a:p>
          <a:p>
            <a:pPr algn="ctr">
              <a:lnSpc>
                <a:spcPct val="200000"/>
              </a:lnSpc>
            </a:pPr>
            <a:r>
              <a:rPr kumimoji="1" lang="ja-JP" altLang="en-US" sz="1100" spc="100" dirty="0">
                <a:solidFill>
                  <a:srgbClr val="6D5D4A"/>
                </a:solidFill>
                <a:latin typeface="游明朝" panose="02020400000000000000" pitchFamily="18" charset="-128"/>
                <a:ea typeface="游明朝" panose="02020400000000000000" pitchFamily="18" charset="-128"/>
                <a:cs typeface="Yu Gothic Medium" charset="-128"/>
              </a:rPr>
              <a:t>文字情報を自由に入れることができます。文字情報を自由に</a:t>
            </a:r>
            <a:endParaRPr kumimoji="1" lang="en-US" altLang="ja-JP" sz="1100" spc="100" dirty="0">
              <a:solidFill>
                <a:srgbClr val="6D5D4A"/>
              </a:solidFill>
              <a:latin typeface="游明朝" panose="02020400000000000000" pitchFamily="18" charset="-128"/>
              <a:ea typeface="游明朝" panose="02020400000000000000" pitchFamily="18" charset="-128"/>
              <a:cs typeface="Yu Gothic Medium" charset="-128"/>
            </a:endParaRPr>
          </a:p>
          <a:p>
            <a:pPr algn="ctr">
              <a:lnSpc>
                <a:spcPct val="200000"/>
              </a:lnSpc>
            </a:pPr>
            <a:r>
              <a:rPr kumimoji="1" lang="ja-JP" altLang="en-US" sz="1100" spc="100" dirty="0">
                <a:solidFill>
                  <a:srgbClr val="6D5D4A"/>
                </a:solidFill>
                <a:latin typeface="游明朝" panose="02020400000000000000" pitchFamily="18" charset="-128"/>
                <a:ea typeface="游明朝" panose="02020400000000000000" pitchFamily="18" charset="-128"/>
                <a:cs typeface="Yu Gothic Medium" charset="-128"/>
              </a:rPr>
              <a:t>入れることができます。文字情報を自由に入れる</a:t>
            </a:r>
            <a:endParaRPr kumimoji="1" lang="en-US" altLang="ja-JP" sz="1100" spc="100" dirty="0">
              <a:solidFill>
                <a:srgbClr val="6D5D4A"/>
              </a:solidFill>
              <a:latin typeface="游明朝" panose="02020400000000000000" pitchFamily="18" charset="-128"/>
              <a:ea typeface="游明朝" panose="02020400000000000000" pitchFamily="18" charset="-128"/>
              <a:cs typeface="Yu Gothic Medium" charset="-128"/>
            </a:endParaRPr>
          </a:p>
        </p:txBody>
      </p:sp>
      <p:sp>
        <p:nvSpPr>
          <p:cNvPr id="29" name="正方形/長方形 28"/>
          <p:cNvSpPr/>
          <p:nvPr/>
        </p:nvSpPr>
        <p:spPr>
          <a:xfrm>
            <a:off x="1788616" y="6052692"/>
            <a:ext cx="1805484" cy="25198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100" b="1" dirty="0"/>
          </a:p>
        </p:txBody>
      </p:sp>
      <p:pic>
        <p:nvPicPr>
          <p:cNvPr id="30" name="図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096" y="1344898"/>
            <a:ext cx="4919482" cy="585217"/>
          </a:xfrm>
          <a:prstGeom prst="rect">
            <a:avLst/>
          </a:prstGeom>
        </p:spPr>
      </p:pic>
      <p:pic>
        <p:nvPicPr>
          <p:cNvPr id="31" name="図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409" y="2309703"/>
            <a:ext cx="4498857" cy="1822708"/>
          </a:xfrm>
          <a:prstGeom prst="rect">
            <a:avLst/>
          </a:prstGeom>
        </p:spPr>
      </p:pic>
      <p:sp>
        <p:nvSpPr>
          <p:cNvPr id="32" name="正方形/長方形 31"/>
          <p:cNvSpPr/>
          <p:nvPr/>
        </p:nvSpPr>
        <p:spPr>
          <a:xfrm>
            <a:off x="3985716" y="6052692"/>
            <a:ext cx="1805484" cy="25198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100" b="1" dirty="0"/>
          </a:p>
        </p:txBody>
      </p:sp>
      <p:sp>
        <p:nvSpPr>
          <p:cNvPr id="41" name="正方形/長方形 40"/>
          <p:cNvSpPr/>
          <p:nvPr/>
        </p:nvSpPr>
        <p:spPr>
          <a:xfrm>
            <a:off x="1621846" y="2661384"/>
            <a:ext cx="4450962" cy="10139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2100" spc="100" dirty="0">
                <a:solidFill>
                  <a:srgbClr val="D27168"/>
                </a:solidFill>
                <a:latin typeface="游明朝" panose="02020400000000000000" pitchFamily="18" charset="-128"/>
                <a:ea typeface="游明朝" panose="02020400000000000000" pitchFamily="18" charset="-128"/>
                <a:cs typeface="Yu Gothic Medium" charset="-128"/>
              </a:rPr>
              <a:t>卒業式＆入学式のヘアセット</a:t>
            </a:r>
            <a:endParaRPr kumimoji="1" lang="en-US" altLang="ja-JP" sz="2100" spc="100" dirty="0">
              <a:solidFill>
                <a:srgbClr val="D27168"/>
              </a:solidFill>
              <a:latin typeface="游明朝" panose="02020400000000000000" pitchFamily="18" charset="-128"/>
              <a:ea typeface="游明朝" panose="02020400000000000000" pitchFamily="18" charset="-128"/>
              <a:cs typeface="Yu Gothic Medium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2100" spc="100" dirty="0">
                <a:solidFill>
                  <a:srgbClr val="D27168"/>
                </a:solidFill>
                <a:latin typeface="游明朝" panose="02020400000000000000" pitchFamily="18" charset="-128"/>
                <a:ea typeface="游明朝" panose="02020400000000000000" pitchFamily="18" charset="-128"/>
                <a:cs typeface="Yu Gothic Medium" charset="-128"/>
              </a:rPr>
              <a:t>承り中です。</a:t>
            </a:r>
            <a:endParaRPr kumimoji="1" lang="en-US" altLang="ja-JP" sz="2100" spc="100" dirty="0">
              <a:solidFill>
                <a:srgbClr val="D27168"/>
              </a:solidFill>
              <a:latin typeface="游明朝" panose="02020400000000000000" pitchFamily="18" charset="-128"/>
              <a:ea typeface="游明朝" panose="02020400000000000000" pitchFamily="18" charset="-128"/>
              <a:cs typeface="Yu Gothic Medium" charset="-128"/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2177298" y="8854051"/>
            <a:ext cx="31667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サンプルの理美容院名</a:t>
            </a:r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1365606" y="9165010"/>
            <a:ext cx="4876357" cy="545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1100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〒</a:t>
            </a:r>
            <a:r>
              <a:rPr kumimoji="1" lang="en-US" altLang="ja-JP" sz="1100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000-0000 </a:t>
            </a:r>
            <a:r>
              <a:rPr kumimoji="1" lang="ja-JP" altLang="en-US" sz="1100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〇〇県〇〇市○○区</a:t>
            </a:r>
            <a:r>
              <a:rPr kumimoji="1" lang="en-US" altLang="ja-JP" sz="1100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000-000</a:t>
            </a:r>
            <a:r>
              <a:rPr kumimoji="1" lang="ja-JP" altLang="en-US" sz="1100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　</a:t>
            </a:r>
            <a:r>
              <a:rPr kumimoji="1" lang="en-US" altLang="ja-JP" sz="1100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TEL</a:t>
            </a:r>
            <a:r>
              <a:rPr kumimoji="1" lang="ja-JP" altLang="en-US" sz="1100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：</a:t>
            </a:r>
            <a:r>
              <a:rPr kumimoji="1" lang="en-US" altLang="ja-JP" sz="1100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0000-000-0000</a:t>
            </a:r>
          </a:p>
          <a:p>
            <a:pPr algn="ctr">
              <a:lnSpc>
                <a:spcPct val="150000"/>
              </a:lnSpc>
            </a:pPr>
            <a:r>
              <a:rPr kumimoji="1" lang="ja-JP" altLang="en-US" sz="1100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営業時間：</a:t>
            </a:r>
            <a:r>
              <a:rPr kumimoji="1" lang="en-US" altLang="ja-JP" sz="1100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00:00</a:t>
            </a:r>
            <a:r>
              <a:rPr kumimoji="1" lang="ja-JP" altLang="en-US" sz="1100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～</a:t>
            </a:r>
            <a:r>
              <a:rPr kumimoji="1" lang="en-US" altLang="ja-JP" sz="1100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00:00 </a:t>
            </a:r>
            <a:r>
              <a:rPr kumimoji="1" lang="ja-JP" altLang="en-US" sz="1100" dirty="0">
                <a:solidFill>
                  <a:srgbClr val="70614F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　定休日：〇曜日、第〇曜日</a:t>
            </a:r>
          </a:p>
        </p:txBody>
      </p:sp>
      <p:sp>
        <p:nvSpPr>
          <p:cNvPr id="56" name="正方形/長方形 55"/>
          <p:cNvSpPr/>
          <p:nvPr/>
        </p:nvSpPr>
        <p:spPr>
          <a:xfrm rot="10800000">
            <a:off x="1433" y="0"/>
            <a:ext cx="7559675" cy="10691813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5" name="正方形/長方形 64"/>
          <p:cNvSpPr/>
          <p:nvPr/>
        </p:nvSpPr>
        <p:spPr>
          <a:xfrm>
            <a:off x="1117426" y="1194595"/>
            <a:ext cx="5286541" cy="833557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kumimoji="1" lang="ja-JP" altLang="en-US" sz="198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タイトルを</a:t>
            </a:r>
            <a:endParaRPr kumimoji="1" lang="en-US" altLang="ja-JP" sz="1980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/>
            <a:r>
              <a:rPr kumimoji="1" lang="ja-JP" altLang="en-US" sz="198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変更することが可能です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1621846" y="2620662"/>
            <a:ext cx="4297691" cy="1054654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b="1" dirty="0"/>
              <a:t>文字の編集ができます</a:t>
            </a:r>
          </a:p>
        </p:txBody>
      </p:sp>
      <p:sp>
        <p:nvSpPr>
          <p:cNvPr id="78" name="正方形/長方形 77"/>
          <p:cNvSpPr/>
          <p:nvPr/>
        </p:nvSpPr>
        <p:spPr>
          <a:xfrm>
            <a:off x="1630990" y="6062024"/>
            <a:ext cx="1963109" cy="2510475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b="1" dirty="0"/>
              <a:t>写真を入れることができます</a:t>
            </a:r>
          </a:p>
        </p:txBody>
      </p:sp>
      <p:sp>
        <p:nvSpPr>
          <p:cNvPr id="80" name="正方形/長方形 79"/>
          <p:cNvSpPr/>
          <p:nvPr/>
        </p:nvSpPr>
        <p:spPr>
          <a:xfrm>
            <a:off x="1630991" y="4173133"/>
            <a:ext cx="4297691" cy="1598008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b="1" dirty="0"/>
              <a:t>文字の編集ができます</a:t>
            </a:r>
          </a:p>
        </p:txBody>
      </p:sp>
      <p:sp>
        <p:nvSpPr>
          <p:cNvPr id="81" name="正方形/長方形 80"/>
          <p:cNvSpPr/>
          <p:nvPr/>
        </p:nvSpPr>
        <p:spPr>
          <a:xfrm>
            <a:off x="3956428" y="6062024"/>
            <a:ext cx="1963109" cy="2510475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b="1" dirty="0"/>
              <a:t>写真を入れることができます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1630990" y="8847760"/>
            <a:ext cx="4297692" cy="862854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b="1" dirty="0"/>
              <a:t>文字の編集ができます</a:t>
            </a:r>
          </a:p>
        </p:txBody>
      </p:sp>
    </p:spTree>
    <p:extLst>
      <p:ext uri="{BB962C8B-B14F-4D97-AF65-F5344CB8AC3E}">
        <p14:creationId xmlns:p14="http://schemas.microsoft.com/office/powerpoint/2010/main" val="3777300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720845" y="811603"/>
            <a:ext cx="6292545" cy="480365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ja-JP" sz="1452" b="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POP</a:t>
            </a:r>
            <a:r>
              <a:rPr lang="ja-JP" altLang="en-US" sz="1452" b="1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・チラシ工房 ご利用上の注意事項</a:t>
            </a:r>
          </a:p>
          <a:p>
            <a:pPr>
              <a:lnSpc>
                <a:spcPct val="150000"/>
              </a:lnSpc>
            </a:pPr>
            <a:endParaRPr lang="ja-JP" altLang="en-US" sz="998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998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■推奨環境</a:t>
            </a:r>
          </a:p>
          <a:p>
            <a:pPr>
              <a:lnSpc>
                <a:spcPct val="150000"/>
              </a:lnSpc>
            </a:pPr>
            <a:r>
              <a:rPr lang="ja-JP" altLang="en-US" sz="998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・チラシを編集いただくには、事前に</a:t>
            </a:r>
            <a:r>
              <a:rPr lang="en-US" altLang="ja-JP" sz="998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PowerPoint</a:t>
            </a:r>
            <a:r>
              <a:rPr lang="ja-JP" altLang="en-US" sz="998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をインストールが必要となります。</a:t>
            </a:r>
          </a:p>
          <a:p>
            <a:pPr>
              <a:lnSpc>
                <a:spcPct val="150000"/>
              </a:lnSpc>
            </a:pPr>
            <a:endParaRPr lang="ja-JP" altLang="en-US" sz="998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998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■手書きフォントについて</a:t>
            </a:r>
          </a:p>
          <a:p>
            <a:pPr>
              <a:lnSpc>
                <a:spcPct val="150000"/>
              </a:lnSpc>
            </a:pPr>
            <a:r>
              <a:rPr lang="ja-JP" altLang="en-US" sz="998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・フォントのダウンロードおよびインストールはご利用される方の責任において行ってください。</a:t>
            </a:r>
          </a:p>
          <a:p>
            <a:pPr>
              <a:lnSpc>
                <a:spcPct val="150000"/>
              </a:lnSpc>
            </a:pPr>
            <a:r>
              <a:rPr lang="ja-JP" altLang="en-US" sz="998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・フォントの使用について、いかなる保証も行いません。フォントの規約をよく確認の上ご使用ください。</a:t>
            </a:r>
          </a:p>
          <a:p>
            <a:pPr>
              <a:lnSpc>
                <a:spcPct val="150000"/>
              </a:lnSpc>
            </a:pPr>
            <a:r>
              <a:rPr lang="ja-JP" altLang="en-US" sz="998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・発生したいかなる損害</a:t>
            </a:r>
            <a:r>
              <a:rPr lang="en-US" altLang="ja-JP" sz="998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(</a:t>
            </a:r>
            <a:r>
              <a:rPr lang="ja-JP" altLang="en-US" sz="998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データ損失等を含む</a:t>
            </a:r>
            <a:r>
              <a:rPr lang="en-US" altLang="ja-JP" sz="998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)</a:t>
            </a:r>
            <a:r>
              <a:rPr lang="ja-JP" altLang="en-US" sz="998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について、責任を負いません。</a:t>
            </a:r>
          </a:p>
          <a:p>
            <a:pPr>
              <a:lnSpc>
                <a:spcPct val="150000"/>
              </a:lnSpc>
            </a:pPr>
            <a:r>
              <a:rPr lang="ja-JP" altLang="en-US" sz="998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・本フォントに関するサポートについてはすべて未保証とさせていただきます。</a:t>
            </a:r>
          </a:p>
          <a:p>
            <a:pPr>
              <a:lnSpc>
                <a:spcPct val="150000"/>
              </a:lnSpc>
            </a:pPr>
            <a:r>
              <a:rPr lang="ja-JP" altLang="en-US" sz="998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・漢字によってはうまく表示されない場合があります。</a:t>
            </a:r>
          </a:p>
          <a:p>
            <a:pPr>
              <a:lnSpc>
                <a:spcPct val="150000"/>
              </a:lnSpc>
            </a:pPr>
            <a:r>
              <a:rPr lang="ja-JP" altLang="en-US" sz="998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・アプリケーションによっては正常に動作しない場合があります。</a:t>
            </a:r>
          </a:p>
          <a:p>
            <a:pPr>
              <a:lnSpc>
                <a:spcPct val="150000"/>
              </a:lnSpc>
            </a:pPr>
            <a:r>
              <a:rPr lang="ja-JP" altLang="en-US" sz="998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・印刷はお客さまご自身でお願いいたします。</a:t>
            </a:r>
            <a:endParaRPr lang="en-US" altLang="ja-JP" sz="998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endParaRPr lang="en-US" altLang="ja-JP" sz="998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endParaRPr lang="ja-JP" altLang="en-US" sz="998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998" dirty="0">
                <a:solidFill>
                  <a:prstClr val="black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以上</a:t>
            </a:r>
          </a:p>
          <a:p>
            <a:pPr>
              <a:lnSpc>
                <a:spcPct val="150000"/>
              </a:lnSpc>
            </a:pPr>
            <a:endParaRPr lang="ja-JP" altLang="en-US" sz="998" dirty="0">
              <a:solidFill>
                <a:prstClr val="black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285804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193</TotalTime>
  <Words>301</Words>
  <Application>Microsoft Macintosh PowerPoint</Application>
  <PresentationFormat>ユーザー設定</PresentationFormat>
  <Paragraphs>41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12" baseType="lpstr">
      <vt:lpstr>Arial</vt:lpstr>
      <vt:lpstr>Calibri</vt:lpstr>
      <vt:lpstr>Calibri Light</vt:lpstr>
      <vt:lpstr>ＭＳ Ｐゴシック</vt:lpstr>
      <vt:lpstr>Yu Gothic Medium</vt:lpstr>
      <vt:lpstr>游ゴシック</vt:lpstr>
      <vt:lpstr>游ゴシック Light</vt:lpstr>
      <vt:lpstr>游明朝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fukui</dc:creator>
  <cp:lastModifiedBy>yuta@8be.co.jp</cp:lastModifiedBy>
  <cp:revision>25</cp:revision>
  <dcterms:created xsi:type="dcterms:W3CDTF">2016-11-25T08:55:21Z</dcterms:created>
  <dcterms:modified xsi:type="dcterms:W3CDTF">2017-03-21T08:32:03Z</dcterms:modified>
</cp:coreProperties>
</file>