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43" autoAdjust="0"/>
    <p:restoredTop sz="94660"/>
  </p:normalViewPr>
  <p:slideViewPr>
    <p:cSldViewPr snapToGrid="0" showGuides="1">
      <p:cViewPr varScale="1">
        <p:scale>
          <a:sx n="145" d="100"/>
          <a:sy n="145" d="100"/>
        </p:scale>
        <p:origin x="3096" y="12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rgbClr val="EAC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</p:spTree>
    <p:extLst>
      <p:ext uri="{BB962C8B-B14F-4D97-AF65-F5344CB8AC3E}">
        <p14:creationId xmlns:p14="http://schemas.microsoft.com/office/powerpoint/2010/main" val="2274501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86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85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213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49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9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48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164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21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459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5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" y="-4990"/>
            <a:ext cx="3600155" cy="126731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866" y="1666383"/>
            <a:ext cx="1894436" cy="354353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303" y="1303090"/>
            <a:ext cx="1830563" cy="27436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377198"/>
            <a:ext cx="1321025" cy="420986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151304" y="1636097"/>
            <a:ext cx="1417999" cy="842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5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リーズナブルなこの機会に、ネイルもあなたらしくチェンジ♪ファッションやヘアに合わせて指先をオシャレに彩れば、気分が上がること間違いなし！</a:t>
            </a:r>
            <a:endParaRPr lang="en-US" altLang="ja-JP" sz="65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46584" y="2631151"/>
            <a:ext cx="1174527" cy="838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8149" y="3607757"/>
            <a:ext cx="1420489" cy="678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7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ジェルネイル</a:t>
            </a:r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kumimoji="1" lang="en-US" altLang="ja-JP" sz="953" b="1" dirty="0">
              <a:solidFill>
                <a:srgbClr val="951A23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667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フットネイル</a:t>
            </a:r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　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667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667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スカルプチュア</a:t>
            </a:r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667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667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マニキュア　</a:t>
            </a:r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　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667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8262" y="4436777"/>
            <a:ext cx="126533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サンプルのサロン名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18149" y="4594862"/>
            <a:ext cx="2092914" cy="488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572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kumimoji="1" lang="en-US" altLang="ja-JP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定休日：〇曜日、第〇曜日</a:t>
            </a:r>
            <a:endParaRPr kumimoji="1" lang="en-US" altLang="ja-JP" sz="572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572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endParaRPr kumimoji="1" lang="ja-JP" altLang="en-US" sz="572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" y="1587"/>
            <a:ext cx="3600155" cy="126731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866" y="1666383"/>
            <a:ext cx="1894436" cy="354353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303" y="1303090"/>
            <a:ext cx="1830563" cy="274367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499916"/>
            <a:ext cx="1321025" cy="420986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218149" y="1729345"/>
            <a:ext cx="1261174" cy="862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文字情報を自由に入れることができます。文字情報を自由に入れることができます。文字情報を自由に入れることができます。</a:t>
            </a:r>
            <a:endParaRPr lang="en-US" altLang="ja-JP" sz="667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46584" y="2631151"/>
            <a:ext cx="1174527" cy="8387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4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8149" y="3607757"/>
            <a:ext cx="1420489" cy="678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ジェルネイル　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kumimoji="1" lang="en-US" altLang="ja-JP" sz="953" b="1" dirty="0">
              <a:solidFill>
                <a:srgbClr val="951A23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フットネイル　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667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スカルプチュア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667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  <a:p>
            <a:r>
              <a:rPr kumimoji="1" lang="ja-JP" altLang="en-US" sz="667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</a:rPr>
              <a:t>マニキュア　　　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￥</a:t>
            </a:r>
            <a:r>
              <a:rPr kumimoji="1" lang="en-US" altLang="ja-JP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0,000</a:t>
            </a:r>
            <a:r>
              <a:rPr kumimoji="1" lang="ja-JP" altLang="en-US" sz="953" b="1" dirty="0">
                <a:solidFill>
                  <a:srgbClr val="951A23"/>
                </a:solidFill>
                <a:latin typeface="游ゴシック" panose="020B0400000000000000" pitchFamily="50" charset="-128"/>
              </a:rPr>
              <a:t>～</a:t>
            </a:r>
            <a:endParaRPr kumimoji="1" lang="ja-JP" altLang="en-US" sz="667" b="1" dirty="0">
              <a:solidFill>
                <a:srgbClr val="951A23"/>
              </a:solidFill>
              <a:latin typeface="游ゴシック" panose="020B0400000000000000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08262" y="4436777"/>
            <a:ext cx="1265331" cy="156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19" b="1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サンプルのサロン名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8149" y="4594862"/>
            <a:ext cx="2092914" cy="488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〇〇県〇〇市〇〇区</a:t>
            </a:r>
            <a:r>
              <a:rPr kumimoji="1" lang="en-US" altLang="ja-JP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572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kumimoji="1" lang="en-US" altLang="ja-JP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　定休日：〇曜日、第〇曜日</a:t>
            </a:r>
            <a:endParaRPr kumimoji="1" lang="en-US" altLang="ja-JP" sz="572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572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TEL:0000-000-00000</a:t>
            </a:r>
            <a:endParaRPr kumimoji="1" lang="ja-JP" altLang="en-US" sz="572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 rot="10800000">
            <a:off x="-147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27" name="正方形/長方形 26"/>
          <p:cNvSpPr/>
          <p:nvPr/>
        </p:nvSpPr>
        <p:spPr>
          <a:xfrm>
            <a:off x="1492674" y="520722"/>
            <a:ext cx="1936127" cy="3969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94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94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421112" y="1205062"/>
            <a:ext cx="2046863" cy="50230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/>
              <a:t>文字の編集ができます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46585" y="2643869"/>
            <a:ext cx="1227008" cy="83396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/>
              <a:t>写真を入れることができます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46585" y="1799780"/>
            <a:ext cx="1227008" cy="7610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/>
              <a:t>文字の編集ができます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41174" y="4449168"/>
            <a:ext cx="1839557" cy="5854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/>
              <a:t>文字の編集ができます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52315" y="3596651"/>
            <a:ext cx="1227008" cy="7610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3318" y="504270"/>
            <a:ext cx="2996953" cy="22878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69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4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4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Words>256</Words>
  <Application>Microsoft Office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30</cp:revision>
  <dcterms:created xsi:type="dcterms:W3CDTF">2016-11-25T08:55:21Z</dcterms:created>
  <dcterms:modified xsi:type="dcterms:W3CDTF">2017-03-22T14:08:16Z</dcterms:modified>
</cp:coreProperties>
</file>