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43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976" y="6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-1"/>
            <a:ext cx="7559675" cy="10691813"/>
          </a:xfrm>
          <a:prstGeom prst="rect">
            <a:avLst/>
          </a:prstGeom>
          <a:solidFill>
            <a:srgbClr val="EA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" y="0"/>
            <a:ext cx="7559055" cy="266090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717" y="3251629"/>
            <a:ext cx="3977648" cy="744018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983" y="2488842"/>
            <a:ext cx="3843536" cy="57607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837" y="802460"/>
            <a:ext cx="2773686" cy="883922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58035" y="3345191"/>
            <a:ext cx="283694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リーズナブルなこの機会に、ネイルもあなたらしくチェンジ♪ファッションやヘアに合わせて指先をオシャレに彩れば、気分が上がること間違いなし！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17740" y="5277301"/>
            <a:ext cx="2466092" cy="1761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8035" y="7327830"/>
            <a:ext cx="2982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ジェルネイル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kumimoji="1" lang="en-US" altLang="ja-JP" sz="2000" b="1" dirty="0">
              <a:solidFill>
                <a:srgbClr val="951A2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フットネイル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スカルプチュア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マニキュア　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7276" y="9068480"/>
            <a:ext cx="265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サンプルのサロン名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8035" y="9400401"/>
            <a:ext cx="439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定休日：〇曜日、第〇曜日</a:t>
            </a:r>
            <a:endParaRPr kumimoji="1"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" y="0"/>
            <a:ext cx="7559055" cy="266090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717" y="3251629"/>
            <a:ext cx="3977648" cy="744018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983" y="2488842"/>
            <a:ext cx="3843536" cy="57607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837" y="802460"/>
            <a:ext cx="2773686" cy="883922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458035" y="3383828"/>
            <a:ext cx="264802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  <a:endParaRPr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17740" y="5277301"/>
            <a:ext cx="2466092" cy="17611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58035" y="7327830"/>
            <a:ext cx="2982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ジェルネイル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kumimoji="1" lang="en-US" altLang="ja-JP" sz="2000" b="1" dirty="0">
              <a:solidFill>
                <a:srgbClr val="951A2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フットネイル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スカルプチュア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マニキュア　　　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2000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1400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7276" y="9068480"/>
            <a:ext cx="265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サンプルのサロン名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58035" y="9400401"/>
            <a:ext cx="4394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定休日：〇曜日、第〇曜日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ja-JP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 rot="10800000">
            <a:off x="-31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3134088" y="846145"/>
            <a:ext cx="4065184" cy="8335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983832" y="2283019"/>
            <a:ext cx="4297691" cy="10546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17740" y="5304005"/>
            <a:ext cx="2576285" cy="17510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17740" y="3531717"/>
            <a:ext cx="2576285" cy="15980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06379" y="9094497"/>
            <a:ext cx="3862421" cy="122923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29771" y="7304512"/>
            <a:ext cx="2576285" cy="15980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256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27</cp:revision>
  <dcterms:created xsi:type="dcterms:W3CDTF">2016-11-25T08:55:21Z</dcterms:created>
  <dcterms:modified xsi:type="dcterms:W3CDTF">2017-03-22T14:05:09Z</dcterms:modified>
</cp:coreProperties>
</file>