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"/>
  </p:notesMasterIdLst>
  <p:sldIdLst>
    <p:sldId id="256" r:id="rId2"/>
    <p:sldId id="260" r:id="rId3"/>
    <p:sldId id="258" r:id="rId4"/>
  </p:sldIdLst>
  <p:sldSz cx="5327650" cy="36004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212" d="100"/>
          <a:sy n="212" d="100"/>
        </p:scale>
        <p:origin x="150" y="174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1241425"/>
            <a:ext cx="49561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0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58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955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3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39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28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00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7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7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51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50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5327650" cy="3600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16"/>
          </a:p>
        </p:txBody>
      </p:sp>
    </p:spTree>
    <p:extLst>
      <p:ext uri="{BB962C8B-B14F-4D97-AF65-F5344CB8AC3E}">
        <p14:creationId xmlns:p14="http://schemas.microsoft.com/office/powerpoint/2010/main" val="345384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85" r:id="rId13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7650" cy="234095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45" y="434851"/>
            <a:ext cx="2194160" cy="197228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3342023" y="774097"/>
            <a:ext cx="10470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26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69940" y="1481250"/>
            <a:ext cx="2354181" cy="47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全てのお客様に支えられ○○○もお陰様で</a:t>
            </a:r>
            <a:r>
              <a:rPr kumimoji="1" lang="en-US" altLang="ja-JP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年目のクリスマスを迎えることができました。</a:t>
            </a:r>
          </a:p>
          <a:p>
            <a:pPr>
              <a:lnSpc>
                <a:spcPct val="130000"/>
              </a:lnSpc>
            </a:pP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皆様もステキな聖夜をお過ごしください。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19034" y="2444627"/>
            <a:ext cx="1612200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472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630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305370" y="2659731"/>
            <a:ext cx="591728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305369" y="2792661"/>
            <a:ext cx="591729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305369" y="2925590"/>
            <a:ext cx="53641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305370" y="3058520"/>
            <a:ext cx="570474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305369" y="3191449"/>
            <a:ext cx="53641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305369" y="3324376"/>
            <a:ext cx="60524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723815" y="3048342"/>
            <a:ext cx="1476071" cy="23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35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735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719814" y="3186324"/>
            <a:ext cx="782243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420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36135" y="3190945"/>
            <a:ext cx="1476071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719814" y="3271021"/>
            <a:ext cx="1092331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36823" y="3271021"/>
            <a:ext cx="866450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578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719815" y="3371010"/>
            <a:ext cx="902986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578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1754909" y="2482254"/>
            <a:ext cx="1935079" cy="136008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03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768838" y="937022"/>
            <a:ext cx="1986441" cy="62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3465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157079" y="2482255"/>
            <a:ext cx="1464572" cy="97938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</a:t>
            </a:r>
            <a:endParaRPr kumimoji="1" lang="en-US" altLang="ja-JP" sz="500" b="1" dirty="0"/>
          </a:p>
          <a:p>
            <a:pPr algn="ctr"/>
            <a:r>
              <a:rPr kumimoji="1" lang="ja-JP" altLang="en-US" sz="500" b="1" dirty="0"/>
              <a:t>できます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3817142" y="2482254"/>
            <a:ext cx="634097" cy="538924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写真を入れることができます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4536824" y="2482254"/>
            <a:ext cx="634097" cy="538924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写真を入れることができます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671364" y="2659729"/>
            <a:ext cx="543224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671364" y="2792659"/>
            <a:ext cx="1516190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671366" y="2925588"/>
            <a:ext cx="147607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671364" y="3058518"/>
            <a:ext cx="1183589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368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671366" y="3191447"/>
            <a:ext cx="165409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671366" y="3324376"/>
            <a:ext cx="147607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778004" y="2664026"/>
            <a:ext cx="570475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950947" y="2662014"/>
            <a:ext cx="1150857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778004" y="2796194"/>
            <a:ext cx="552675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778004" y="2936092"/>
            <a:ext cx="544584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778004" y="3064810"/>
            <a:ext cx="500827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778004" y="3329078"/>
            <a:ext cx="51177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778004" y="3198415"/>
            <a:ext cx="536410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316811" y="2795886"/>
            <a:ext cx="78499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316809" y="2929756"/>
            <a:ext cx="87251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cxnSp>
        <p:nvCxnSpPr>
          <p:cNvPr id="89" name="直線矢印コネクタ 88"/>
          <p:cNvCxnSpPr/>
          <p:nvPr/>
        </p:nvCxnSpPr>
        <p:spPr>
          <a:xfrm>
            <a:off x="3211900" y="2767468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線矢印コネクタ 89"/>
          <p:cNvCxnSpPr/>
          <p:nvPr/>
        </p:nvCxnSpPr>
        <p:spPr>
          <a:xfrm>
            <a:off x="3211900" y="2901324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/>
          <p:nvPr/>
        </p:nvCxnSpPr>
        <p:spPr>
          <a:xfrm>
            <a:off x="3211900" y="3035181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3211900" y="3169037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>
            <a:off x="3211900" y="3302894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>
            <a:off x="3211900" y="3436750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7650" cy="234095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945" y="434851"/>
            <a:ext cx="2194160" cy="197228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3342023" y="774097"/>
            <a:ext cx="10470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260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260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669940" y="1481250"/>
            <a:ext cx="2354181" cy="47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全てのお客様に支えられ○○○もお陰様で</a:t>
            </a:r>
            <a:r>
              <a:rPr kumimoji="1" lang="en-US" altLang="ja-JP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年目のクリスマスを迎えることができました。</a:t>
            </a:r>
          </a:p>
          <a:p>
            <a:pPr>
              <a:lnSpc>
                <a:spcPct val="130000"/>
              </a:lnSpc>
            </a:pPr>
            <a:r>
              <a:rPr kumimoji="1" lang="ja-JP" altLang="en-US" sz="630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皆様もステキな聖夜をお過ごしください。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19034" y="2444627"/>
            <a:ext cx="1612200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472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630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305370" y="2659731"/>
            <a:ext cx="591728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305369" y="2792661"/>
            <a:ext cx="591729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305369" y="2925590"/>
            <a:ext cx="53641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305370" y="3058520"/>
            <a:ext cx="570474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305369" y="3191449"/>
            <a:ext cx="53641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305369" y="3324376"/>
            <a:ext cx="605241" cy="218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3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3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723815" y="3048342"/>
            <a:ext cx="1476071" cy="23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35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735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719814" y="3186324"/>
            <a:ext cx="782243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420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36135" y="3190945"/>
            <a:ext cx="1476071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719814" y="3271021"/>
            <a:ext cx="1092331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536823" y="3271021"/>
            <a:ext cx="866450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420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578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719815" y="3371010"/>
            <a:ext cx="902986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420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578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1754909" y="2482254"/>
            <a:ext cx="1935079" cy="136008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03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2768838" y="937022"/>
            <a:ext cx="1986441" cy="6255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3465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3465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157079" y="2482255"/>
            <a:ext cx="1464572" cy="979389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</a:t>
            </a:r>
            <a:endParaRPr kumimoji="1" lang="en-US" altLang="ja-JP" sz="500" b="1" dirty="0"/>
          </a:p>
          <a:p>
            <a:pPr algn="ctr"/>
            <a:r>
              <a:rPr kumimoji="1" lang="ja-JP" altLang="en-US" sz="500" b="1" dirty="0"/>
              <a:t>できます</a:t>
            </a:r>
          </a:p>
        </p:txBody>
      </p:sp>
      <p:sp>
        <p:nvSpPr>
          <p:cNvPr id="72" name="正方形/長方形 71"/>
          <p:cNvSpPr/>
          <p:nvPr/>
        </p:nvSpPr>
        <p:spPr>
          <a:xfrm>
            <a:off x="3817142" y="2482254"/>
            <a:ext cx="634097" cy="538924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写真を入れることができます</a:t>
            </a:r>
          </a:p>
        </p:txBody>
      </p:sp>
      <p:sp>
        <p:nvSpPr>
          <p:cNvPr id="73" name="正方形/長方形 72"/>
          <p:cNvSpPr/>
          <p:nvPr/>
        </p:nvSpPr>
        <p:spPr>
          <a:xfrm>
            <a:off x="4536824" y="2482254"/>
            <a:ext cx="634097" cy="538924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500" b="1" dirty="0"/>
              <a:t>写真を入れることができます</a:t>
            </a: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671364" y="2659729"/>
            <a:ext cx="543224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671364" y="2792659"/>
            <a:ext cx="1516190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671366" y="2925588"/>
            <a:ext cx="147607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671364" y="3058518"/>
            <a:ext cx="1183589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368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671366" y="3191447"/>
            <a:ext cx="165409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3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671366" y="3324376"/>
            <a:ext cx="147607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578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778004" y="2664026"/>
            <a:ext cx="570475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950947" y="2662014"/>
            <a:ext cx="1150857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778004" y="2796194"/>
            <a:ext cx="552675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778004" y="2936092"/>
            <a:ext cx="544584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778004" y="3064810"/>
            <a:ext cx="500827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778004" y="3329078"/>
            <a:ext cx="51177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778004" y="3198415"/>
            <a:ext cx="536410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78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316811" y="2795886"/>
            <a:ext cx="784993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316809" y="2929756"/>
            <a:ext cx="872511" cy="207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78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cxnSp>
        <p:nvCxnSpPr>
          <p:cNvPr id="89" name="直線矢印コネクタ 88"/>
          <p:cNvCxnSpPr/>
          <p:nvPr/>
        </p:nvCxnSpPr>
        <p:spPr>
          <a:xfrm>
            <a:off x="3211900" y="2767468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線矢印コネクタ 89"/>
          <p:cNvCxnSpPr/>
          <p:nvPr/>
        </p:nvCxnSpPr>
        <p:spPr>
          <a:xfrm>
            <a:off x="3211900" y="2901324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/>
          <p:nvPr/>
        </p:nvCxnSpPr>
        <p:spPr>
          <a:xfrm>
            <a:off x="3211900" y="3035181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3211900" y="3169037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>
            <a:off x="3211900" y="3302894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/>
          <p:nvPr/>
        </p:nvCxnSpPr>
        <p:spPr>
          <a:xfrm>
            <a:off x="3211900" y="3436750"/>
            <a:ext cx="113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0" y="0"/>
            <a:ext cx="5327650" cy="36004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46" name="正方形/長方形 45"/>
          <p:cNvSpPr/>
          <p:nvPr/>
        </p:nvSpPr>
        <p:spPr>
          <a:xfrm>
            <a:off x="3786121" y="2453569"/>
            <a:ext cx="687137" cy="5652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796065" y="744698"/>
            <a:ext cx="2007524" cy="66685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772611" y="2479182"/>
            <a:ext cx="1887802" cy="1851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772611" y="2749764"/>
            <a:ext cx="1895886" cy="7402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679632" y="1489623"/>
            <a:ext cx="2240391" cy="4864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3719814" y="3107739"/>
            <a:ext cx="1485133" cy="38228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547350" y="2453569"/>
            <a:ext cx="687137" cy="56521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150414" y="2481742"/>
            <a:ext cx="1486871" cy="100828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</p:spTree>
    <p:extLst>
      <p:ext uri="{BB962C8B-B14F-4D97-AF65-F5344CB8AC3E}">
        <p14:creationId xmlns:p14="http://schemas.microsoft.com/office/powerpoint/2010/main" val="101465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45033" y="228906"/>
            <a:ext cx="4672334" cy="3022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05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05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513</Words>
  <Application>Microsoft Office PowerPoint</Application>
  <PresentationFormat>ユーザー設定</PresentationFormat>
  <Paragraphs>99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28</cp:revision>
  <cp:lastPrinted>2016-12-09T03:20:15Z</cp:lastPrinted>
  <dcterms:created xsi:type="dcterms:W3CDTF">2016-11-14T11:00:59Z</dcterms:created>
  <dcterms:modified xsi:type="dcterms:W3CDTF">2017-03-28T10:52:19Z</dcterms:modified>
</cp:coreProperties>
</file>