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handoutMasterIdLst>
    <p:handoutMasterId r:id="rId5"/>
  </p:handoutMasterIdLst>
  <p:sldIdLst>
    <p:sldId id="259" r:id="rId2"/>
    <p:sldId id="257" r:id="rId3"/>
    <p:sldId id="258" r:id="rId4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A815B"/>
    <a:srgbClr val="62532C"/>
    <a:srgbClr val="DA5E24"/>
    <a:srgbClr val="604F26"/>
    <a:srgbClr val="9841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2616" y="114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3" d="100"/>
          <a:sy n="73" d="100"/>
        </p:scale>
        <p:origin x="3033" y="5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FDB131-FF33-4DF8-A5E7-9947A11E1D3E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39B4B3-99EE-477C-A5AD-4F577006F24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70379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3088838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53000"/>
            <a:ext cx="6858001" cy="30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4185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3088838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53000"/>
            <a:ext cx="6858001" cy="30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242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6858001" cy="3088838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953000"/>
            <a:ext cx="6858001" cy="308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048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3850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9441F-E211-4C8D-AF84-27C42DA1F2BD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7C359-946E-47A9-9CF1-71548039545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460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6" r:id="rId3"/>
    <p:sldLayoutId id="2147483687" r:id="rId4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図 16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855" y="5548162"/>
            <a:ext cx="2893398" cy="260081"/>
          </a:xfrm>
          <a:prstGeom prst="rect">
            <a:avLst/>
          </a:prstGeom>
        </p:spPr>
      </p:pic>
      <p:sp>
        <p:nvSpPr>
          <p:cNvPr id="171" name="テキスト ボックス 170"/>
          <p:cNvSpPr txBox="1"/>
          <p:nvPr/>
        </p:nvSpPr>
        <p:spPr>
          <a:xfrm>
            <a:off x="4475727" y="5995519"/>
            <a:ext cx="132279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662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2" name="テキスト ボックス 171"/>
          <p:cNvSpPr txBox="1"/>
          <p:nvPr/>
        </p:nvSpPr>
        <p:spPr>
          <a:xfrm>
            <a:off x="3589463" y="6851140"/>
            <a:ext cx="316687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全てのお客様に支えられ○○○もお陰様で</a:t>
            </a:r>
            <a:r>
              <a:rPr kumimoji="1" lang="en-US" altLang="ja-JP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年目のクリスマスを迎えることができました。</a:t>
            </a:r>
            <a:endParaRPr kumimoji="1" lang="en-US" altLang="ja-JP" sz="831" b="1" dirty="0">
              <a:solidFill>
                <a:srgbClr val="604F26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皆様もステキな聖夜をお過ごしください。</a:t>
            </a:r>
            <a:endParaRPr kumimoji="1" lang="en-US" altLang="ja-JP" sz="831" b="1" dirty="0">
              <a:solidFill>
                <a:srgbClr val="604F26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73" name="テキスト ボックス 172"/>
          <p:cNvSpPr txBox="1"/>
          <p:nvPr/>
        </p:nvSpPr>
        <p:spPr>
          <a:xfrm>
            <a:off x="2831746" y="8279078"/>
            <a:ext cx="168006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623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831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174" name="テキスト ボックス 173"/>
          <p:cNvSpPr txBox="1"/>
          <p:nvPr/>
        </p:nvSpPr>
        <p:spPr>
          <a:xfrm>
            <a:off x="2330584" y="8532548"/>
            <a:ext cx="50116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75" name="テキスト ボックス 174"/>
          <p:cNvSpPr txBox="1"/>
          <p:nvPr/>
        </p:nvSpPr>
        <p:spPr>
          <a:xfrm>
            <a:off x="4318161" y="8532548"/>
            <a:ext cx="576000" cy="401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76" name="テキスト ボックス 175"/>
          <p:cNvSpPr txBox="1"/>
          <p:nvPr/>
        </p:nvSpPr>
        <p:spPr>
          <a:xfrm>
            <a:off x="2330584" y="8707840"/>
            <a:ext cx="199937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77" name="テキスト ボックス 176"/>
          <p:cNvSpPr txBox="1"/>
          <p:nvPr/>
        </p:nvSpPr>
        <p:spPr>
          <a:xfrm>
            <a:off x="4318161" y="8707840"/>
            <a:ext cx="576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78" name="テキスト ボックス 177"/>
          <p:cNvSpPr txBox="1"/>
          <p:nvPr/>
        </p:nvSpPr>
        <p:spPr>
          <a:xfrm>
            <a:off x="2330585" y="8883132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79" name="テキスト ボックス 178"/>
          <p:cNvSpPr txBox="1"/>
          <p:nvPr/>
        </p:nvSpPr>
        <p:spPr>
          <a:xfrm>
            <a:off x="4318161" y="8883131"/>
            <a:ext cx="576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80" name="テキスト ボックス 179"/>
          <p:cNvSpPr txBox="1"/>
          <p:nvPr/>
        </p:nvSpPr>
        <p:spPr>
          <a:xfrm>
            <a:off x="2330584" y="9058423"/>
            <a:ext cx="36438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48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1" name="テキスト ボックス 180"/>
          <p:cNvSpPr txBox="1"/>
          <p:nvPr/>
        </p:nvSpPr>
        <p:spPr>
          <a:xfrm>
            <a:off x="4318161" y="9058423"/>
            <a:ext cx="576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82" name="テキスト ボックス 181"/>
          <p:cNvSpPr txBox="1"/>
          <p:nvPr/>
        </p:nvSpPr>
        <p:spPr>
          <a:xfrm>
            <a:off x="2330584" y="9233715"/>
            <a:ext cx="21812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3" name="テキスト ボックス 182"/>
          <p:cNvSpPr txBox="1"/>
          <p:nvPr/>
        </p:nvSpPr>
        <p:spPr>
          <a:xfrm>
            <a:off x="4318161" y="9233715"/>
            <a:ext cx="576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84" name="テキスト ボックス 183"/>
          <p:cNvSpPr txBox="1"/>
          <p:nvPr/>
        </p:nvSpPr>
        <p:spPr>
          <a:xfrm>
            <a:off x="2330585" y="9409005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5" name="テキスト ボックス 184"/>
          <p:cNvSpPr txBox="1"/>
          <p:nvPr/>
        </p:nvSpPr>
        <p:spPr>
          <a:xfrm>
            <a:off x="4321057" y="9409005"/>
            <a:ext cx="576000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86" name="テキスト ボックス 185"/>
          <p:cNvSpPr txBox="1"/>
          <p:nvPr/>
        </p:nvSpPr>
        <p:spPr>
          <a:xfrm>
            <a:off x="4815141" y="9045003"/>
            <a:ext cx="194646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69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969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7" name="テキスト ボックス 186"/>
          <p:cNvSpPr txBox="1"/>
          <p:nvPr/>
        </p:nvSpPr>
        <p:spPr>
          <a:xfrm>
            <a:off x="4809866" y="922695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554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8" name="テキスト ボックス 187"/>
          <p:cNvSpPr txBox="1"/>
          <p:nvPr/>
        </p:nvSpPr>
        <p:spPr>
          <a:xfrm>
            <a:off x="5579317" y="922695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9" name="テキスト ボックス 188"/>
          <p:cNvSpPr txBox="1"/>
          <p:nvPr/>
        </p:nvSpPr>
        <p:spPr>
          <a:xfrm>
            <a:off x="4809866" y="933864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190" name="テキスト ボックス 189"/>
          <p:cNvSpPr txBox="1"/>
          <p:nvPr/>
        </p:nvSpPr>
        <p:spPr>
          <a:xfrm>
            <a:off x="5887240" y="9338647"/>
            <a:ext cx="977388" cy="3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91" name="テキスト ボックス 190"/>
          <p:cNvSpPr txBox="1"/>
          <p:nvPr/>
        </p:nvSpPr>
        <p:spPr>
          <a:xfrm>
            <a:off x="4809866" y="9470499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92" name="正方形/長方形 191"/>
          <p:cNvSpPr/>
          <p:nvPr/>
        </p:nvSpPr>
        <p:spPr>
          <a:xfrm>
            <a:off x="2385826" y="8298515"/>
            <a:ext cx="2376561" cy="179351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193" name="テキスト ボックス 192"/>
          <p:cNvSpPr txBox="1"/>
          <p:nvPr/>
        </p:nvSpPr>
        <p:spPr>
          <a:xfrm>
            <a:off x="3719879" y="6210365"/>
            <a:ext cx="2561920" cy="795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4569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194" name="正方形/長方形 193"/>
          <p:cNvSpPr/>
          <p:nvPr/>
        </p:nvSpPr>
        <p:spPr>
          <a:xfrm>
            <a:off x="239285" y="8298515"/>
            <a:ext cx="1931304" cy="1291502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写真を入れることが</a:t>
            </a:r>
            <a:endParaRPr kumimoji="1" lang="en-US" altLang="ja-JP" sz="1246" b="1" dirty="0"/>
          </a:p>
          <a:p>
            <a:pPr algn="ctr"/>
            <a:r>
              <a:rPr kumimoji="1" lang="ja-JP" altLang="en-US" sz="1246" b="1" dirty="0"/>
              <a:t>できます</a:t>
            </a:r>
          </a:p>
        </p:txBody>
      </p:sp>
      <p:sp>
        <p:nvSpPr>
          <p:cNvPr id="195" name="正方形/長方形 194"/>
          <p:cNvSpPr/>
          <p:nvPr/>
        </p:nvSpPr>
        <p:spPr>
          <a:xfrm>
            <a:off x="4938210" y="8298515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196" name="正方形/長方形 195"/>
          <p:cNvSpPr/>
          <p:nvPr/>
        </p:nvSpPr>
        <p:spPr>
          <a:xfrm>
            <a:off x="5887240" y="8298515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197" name="テキスト ボックス 196"/>
          <p:cNvSpPr txBox="1"/>
          <p:nvPr/>
        </p:nvSpPr>
        <p:spPr>
          <a:xfrm>
            <a:off x="3749775" y="853821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198" name="テキスト ボックス 197"/>
          <p:cNvSpPr txBox="1"/>
          <p:nvPr/>
        </p:nvSpPr>
        <p:spPr>
          <a:xfrm>
            <a:off x="2654209" y="8535561"/>
            <a:ext cx="151761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199" name="テキスト ボックス 198"/>
          <p:cNvSpPr txBox="1"/>
          <p:nvPr/>
        </p:nvSpPr>
        <p:spPr>
          <a:xfrm>
            <a:off x="3749775" y="871250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00" name="テキスト ボックス 199"/>
          <p:cNvSpPr txBox="1"/>
          <p:nvPr/>
        </p:nvSpPr>
        <p:spPr>
          <a:xfrm>
            <a:off x="3749775" y="889698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01" name="テキスト ボックス 200"/>
          <p:cNvSpPr txBox="1"/>
          <p:nvPr/>
        </p:nvSpPr>
        <p:spPr>
          <a:xfrm>
            <a:off x="3749775" y="9045785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02" name="テキスト ボックス 201"/>
          <p:cNvSpPr txBox="1"/>
          <p:nvPr/>
        </p:nvSpPr>
        <p:spPr>
          <a:xfrm>
            <a:off x="3749775" y="9415206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03" name="テキスト ボックス 202"/>
          <p:cNvSpPr txBox="1"/>
          <p:nvPr/>
        </p:nvSpPr>
        <p:spPr>
          <a:xfrm>
            <a:off x="3749775" y="9242903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04" name="テキスト ボックス 203"/>
          <p:cNvSpPr txBox="1"/>
          <p:nvPr/>
        </p:nvSpPr>
        <p:spPr>
          <a:xfrm>
            <a:off x="3136667" y="8712095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205" name="テキスト ボックス 204"/>
          <p:cNvSpPr txBox="1"/>
          <p:nvPr/>
        </p:nvSpPr>
        <p:spPr>
          <a:xfrm>
            <a:off x="3136663" y="8888629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206" name="テキスト ボックス 205"/>
          <p:cNvSpPr txBox="1"/>
          <p:nvPr/>
        </p:nvSpPr>
        <p:spPr>
          <a:xfrm>
            <a:off x="3326955" y="9065164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</a:t>
            </a:r>
          </a:p>
        </p:txBody>
      </p:sp>
      <p:sp>
        <p:nvSpPr>
          <p:cNvPr id="207" name="テキスト ボックス 206"/>
          <p:cNvSpPr txBox="1"/>
          <p:nvPr/>
        </p:nvSpPr>
        <p:spPr>
          <a:xfrm>
            <a:off x="3523189" y="9241698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</a:t>
            </a:r>
          </a:p>
        </p:txBody>
      </p:sp>
      <p:sp>
        <p:nvSpPr>
          <p:cNvPr id="208" name="テキスト ボックス 207"/>
          <p:cNvSpPr txBox="1"/>
          <p:nvPr/>
        </p:nvSpPr>
        <p:spPr>
          <a:xfrm>
            <a:off x="2662294" y="9418233"/>
            <a:ext cx="1753529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cxnSp>
        <p:nvCxnSpPr>
          <p:cNvPr id="209" name="直線矢印コネクタ 208"/>
          <p:cNvCxnSpPr/>
          <p:nvPr/>
        </p:nvCxnSpPr>
        <p:spPr>
          <a:xfrm>
            <a:off x="4216069" y="8641126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0" name="直線矢印コネクタ 209"/>
          <p:cNvCxnSpPr/>
          <p:nvPr/>
        </p:nvCxnSpPr>
        <p:spPr>
          <a:xfrm>
            <a:off x="4216069" y="8817640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1" name="直線矢印コネクタ 210"/>
          <p:cNvCxnSpPr/>
          <p:nvPr/>
        </p:nvCxnSpPr>
        <p:spPr>
          <a:xfrm>
            <a:off x="4216069" y="8994154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2" name="直線矢印コネクタ 211"/>
          <p:cNvCxnSpPr/>
          <p:nvPr/>
        </p:nvCxnSpPr>
        <p:spPr>
          <a:xfrm>
            <a:off x="4216069" y="9170668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3" name="直線矢印コネクタ 212"/>
          <p:cNvCxnSpPr/>
          <p:nvPr/>
        </p:nvCxnSpPr>
        <p:spPr>
          <a:xfrm>
            <a:off x="4216069" y="9347183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4" name="直線矢印コネクタ 213"/>
          <p:cNvCxnSpPr/>
          <p:nvPr/>
        </p:nvCxnSpPr>
        <p:spPr>
          <a:xfrm>
            <a:off x="4216069" y="9523695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20" name="図 21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55" y="542967"/>
            <a:ext cx="2893398" cy="260081"/>
          </a:xfrm>
          <a:prstGeom prst="rect">
            <a:avLst/>
          </a:prstGeom>
        </p:spPr>
      </p:pic>
      <p:sp>
        <p:nvSpPr>
          <p:cNvPr id="221" name="テキスト ボックス 220"/>
          <p:cNvSpPr txBox="1"/>
          <p:nvPr/>
        </p:nvSpPr>
        <p:spPr>
          <a:xfrm>
            <a:off x="4323327" y="990324"/>
            <a:ext cx="132279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662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22" name="テキスト ボックス 221"/>
          <p:cNvSpPr txBox="1"/>
          <p:nvPr/>
        </p:nvSpPr>
        <p:spPr>
          <a:xfrm>
            <a:off x="3437063" y="1893454"/>
            <a:ext cx="3166870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全てのお客様に支えられ○○○もお陰様で</a:t>
            </a:r>
            <a:r>
              <a:rPr kumimoji="1" lang="en-US" altLang="ja-JP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</a:t>
            </a: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年目のクリスマスを迎えることができました。</a:t>
            </a:r>
            <a:endParaRPr kumimoji="1" lang="en-US" altLang="ja-JP" sz="831" b="1" dirty="0">
              <a:solidFill>
                <a:srgbClr val="604F26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皆様もステキな聖夜をお過ごしください。</a:t>
            </a:r>
            <a:endParaRPr kumimoji="1" lang="en-US" altLang="ja-JP" sz="831" b="1" dirty="0">
              <a:solidFill>
                <a:srgbClr val="604F26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23" name="テキスト ボックス 222"/>
          <p:cNvSpPr txBox="1"/>
          <p:nvPr/>
        </p:nvSpPr>
        <p:spPr>
          <a:xfrm>
            <a:off x="2825118" y="3273883"/>
            <a:ext cx="168006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623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831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224" name="テキスト ボックス 223"/>
          <p:cNvSpPr txBox="1"/>
          <p:nvPr/>
        </p:nvSpPr>
        <p:spPr>
          <a:xfrm>
            <a:off x="2323956" y="3527353"/>
            <a:ext cx="50116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25" name="テキスト ボックス 224"/>
          <p:cNvSpPr txBox="1"/>
          <p:nvPr/>
        </p:nvSpPr>
        <p:spPr>
          <a:xfrm>
            <a:off x="4311532" y="3527353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26" name="テキスト ボックス 225"/>
          <p:cNvSpPr txBox="1"/>
          <p:nvPr/>
        </p:nvSpPr>
        <p:spPr>
          <a:xfrm>
            <a:off x="2323956" y="3702645"/>
            <a:ext cx="199937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27" name="テキスト ボックス 226"/>
          <p:cNvSpPr txBox="1"/>
          <p:nvPr/>
        </p:nvSpPr>
        <p:spPr>
          <a:xfrm>
            <a:off x="4311532" y="3702645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28" name="テキスト ボックス 227"/>
          <p:cNvSpPr txBox="1"/>
          <p:nvPr/>
        </p:nvSpPr>
        <p:spPr>
          <a:xfrm>
            <a:off x="2323957" y="3877937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29" name="テキスト ボックス 228"/>
          <p:cNvSpPr txBox="1"/>
          <p:nvPr/>
        </p:nvSpPr>
        <p:spPr>
          <a:xfrm>
            <a:off x="4311532" y="3877936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0" name="テキスト ボックス 229"/>
          <p:cNvSpPr txBox="1"/>
          <p:nvPr/>
        </p:nvSpPr>
        <p:spPr>
          <a:xfrm>
            <a:off x="2323956" y="4053228"/>
            <a:ext cx="36438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48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1" name="テキスト ボックス 230"/>
          <p:cNvSpPr txBox="1"/>
          <p:nvPr/>
        </p:nvSpPr>
        <p:spPr>
          <a:xfrm>
            <a:off x="4311532" y="4053228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2" name="テキスト ボックス 231"/>
          <p:cNvSpPr txBox="1"/>
          <p:nvPr/>
        </p:nvSpPr>
        <p:spPr>
          <a:xfrm>
            <a:off x="2323956" y="4228520"/>
            <a:ext cx="21812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3" name="テキスト ボックス 232"/>
          <p:cNvSpPr txBox="1"/>
          <p:nvPr/>
        </p:nvSpPr>
        <p:spPr>
          <a:xfrm>
            <a:off x="4311532" y="4228520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4" name="テキスト ボックス 233"/>
          <p:cNvSpPr txBox="1"/>
          <p:nvPr/>
        </p:nvSpPr>
        <p:spPr>
          <a:xfrm>
            <a:off x="2323957" y="4403810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5" name="テキスト ボックス 234"/>
          <p:cNvSpPr txBox="1"/>
          <p:nvPr/>
        </p:nvSpPr>
        <p:spPr>
          <a:xfrm>
            <a:off x="4311532" y="4403810"/>
            <a:ext cx="576000" cy="41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6" name="テキスト ボックス 235"/>
          <p:cNvSpPr txBox="1"/>
          <p:nvPr/>
        </p:nvSpPr>
        <p:spPr>
          <a:xfrm>
            <a:off x="4808513" y="4039808"/>
            <a:ext cx="194646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69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969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7" name="テキスト ボックス 236"/>
          <p:cNvSpPr txBox="1"/>
          <p:nvPr/>
        </p:nvSpPr>
        <p:spPr>
          <a:xfrm>
            <a:off x="4803238" y="422176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554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8" name="テキスト ボックス 237"/>
          <p:cNvSpPr txBox="1"/>
          <p:nvPr/>
        </p:nvSpPr>
        <p:spPr>
          <a:xfrm>
            <a:off x="5572689" y="422176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39" name="テキスト ボックス 238"/>
          <p:cNvSpPr txBox="1"/>
          <p:nvPr/>
        </p:nvSpPr>
        <p:spPr>
          <a:xfrm>
            <a:off x="4803238" y="433345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240" name="テキスト ボックス 239"/>
          <p:cNvSpPr txBox="1"/>
          <p:nvPr/>
        </p:nvSpPr>
        <p:spPr>
          <a:xfrm>
            <a:off x="5880612" y="4333452"/>
            <a:ext cx="977388" cy="3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41" name="テキスト ボックス 240"/>
          <p:cNvSpPr txBox="1"/>
          <p:nvPr/>
        </p:nvSpPr>
        <p:spPr>
          <a:xfrm>
            <a:off x="4803238" y="4465304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42" name="正方形/長方形 241"/>
          <p:cNvSpPr/>
          <p:nvPr/>
        </p:nvSpPr>
        <p:spPr>
          <a:xfrm>
            <a:off x="2379198" y="3293320"/>
            <a:ext cx="2376561" cy="179351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243" name="テキスト ボックス 242"/>
          <p:cNvSpPr txBox="1"/>
          <p:nvPr/>
        </p:nvSpPr>
        <p:spPr>
          <a:xfrm>
            <a:off x="3567479" y="1205170"/>
            <a:ext cx="2561920" cy="795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4569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44" name="正方形/長方形 243"/>
          <p:cNvSpPr/>
          <p:nvPr/>
        </p:nvSpPr>
        <p:spPr>
          <a:xfrm>
            <a:off x="232657" y="3293320"/>
            <a:ext cx="1931304" cy="1291502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写真を入れることが</a:t>
            </a:r>
            <a:endParaRPr kumimoji="1" lang="en-US" altLang="ja-JP" sz="1246" b="1" dirty="0"/>
          </a:p>
          <a:p>
            <a:pPr algn="ctr"/>
            <a:r>
              <a:rPr kumimoji="1" lang="ja-JP" altLang="en-US" sz="1246" b="1" dirty="0"/>
              <a:t>できます</a:t>
            </a:r>
          </a:p>
        </p:txBody>
      </p:sp>
      <p:sp>
        <p:nvSpPr>
          <p:cNvPr id="245" name="正方形/長方形 244"/>
          <p:cNvSpPr/>
          <p:nvPr/>
        </p:nvSpPr>
        <p:spPr>
          <a:xfrm>
            <a:off x="4931582" y="3293320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246" name="正方形/長方形 245"/>
          <p:cNvSpPr/>
          <p:nvPr/>
        </p:nvSpPr>
        <p:spPr>
          <a:xfrm>
            <a:off x="5880612" y="3293320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247" name="テキスト ボックス 246"/>
          <p:cNvSpPr txBox="1"/>
          <p:nvPr/>
        </p:nvSpPr>
        <p:spPr>
          <a:xfrm>
            <a:off x="3743147" y="353301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48" name="テキスト ボックス 247"/>
          <p:cNvSpPr txBox="1"/>
          <p:nvPr/>
        </p:nvSpPr>
        <p:spPr>
          <a:xfrm>
            <a:off x="2647581" y="3530366"/>
            <a:ext cx="151761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249" name="テキスト ボックス 248"/>
          <p:cNvSpPr txBox="1"/>
          <p:nvPr/>
        </p:nvSpPr>
        <p:spPr>
          <a:xfrm>
            <a:off x="3743147" y="370730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50" name="テキスト ボックス 249"/>
          <p:cNvSpPr txBox="1"/>
          <p:nvPr/>
        </p:nvSpPr>
        <p:spPr>
          <a:xfrm>
            <a:off x="3743147" y="389178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51" name="テキスト ボックス 250"/>
          <p:cNvSpPr txBox="1"/>
          <p:nvPr/>
        </p:nvSpPr>
        <p:spPr>
          <a:xfrm>
            <a:off x="3743147" y="4040590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52" name="テキスト ボックス 251"/>
          <p:cNvSpPr txBox="1"/>
          <p:nvPr/>
        </p:nvSpPr>
        <p:spPr>
          <a:xfrm>
            <a:off x="3743147" y="4410011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53" name="テキスト ボックス 252"/>
          <p:cNvSpPr txBox="1"/>
          <p:nvPr/>
        </p:nvSpPr>
        <p:spPr>
          <a:xfrm>
            <a:off x="3743147" y="4237708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254" name="テキスト ボックス 253"/>
          <p:cNvSpPr txBox="1"/>
          <p:nvPr/>
        </p:nvSpPr>
        <p:spPr>
          <a:xfrm>
            <a:off x="3130039" y="3706900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255" name="テキスト ボックス 254"/>
          <p:cNvSpPr txBox="1"/>
          <p:nvPr/>
        </p:nvSpPr>
        <p:spPr>
          <a:xfrm>
            <a:off x="3130035" y="3883434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256" name="テキスト ボックス 255"/>
          <p:cNvSpPr txBox="1"/>
          <p:nvPr/>
        </p:nvSpPr>
        <p:spPr>
          <a:xfrm>
            <a:off x="3320327" y="4059969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</a:t>
            </a:r>
          </a:p>
        </p:txBody>
      </p:sp>
      <p:sp>
        <p:nvSpPr>
          <p:cNvPr id="257" name="テキスト ボックス 256"/>
          <p:cNvSpPr txBox="1"/>
          <p:nvPr/>
        </p:nvSpPr>
        <p:spPr>
          <a:xfrm>
            <a:off x="3516561" y="4236503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</a:t>
            </a:r>
          </a:p>
        </p:txBody>
      </p:sp>
      <p:sp>
        <p:nvSpPr>
          <p:cNvPr id="258" name="テキスト ボックス 257"/>
          <p:cNvSpPr txBox="1"/>
          <p:nvPr/>
        </p:nvSpPr>
        <p:spPr>
          <a:xfrm>
            <a:off x="2655666" y="4413038"/>
            <a:ext cx="1753529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cxnSp>
        <p:nvCxnSpPr>
          <p:cNvPr id="259" name="直線矢印コネクタ 258"/>
          <p:cNvCxnSpPr/>
          <p:nvPr/>
        </p:nvCxnSpPr>
        <p:spPr>
          <a:xfrm>
            <a:off x="4209441" y="3635931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" name="直線矢印コネクタ 259"/>
          <p:cNvCxnSpPr/>
          <p:nvPr/>
        </p:nvCxnSpPr>
        <p:spPr>
          <a:xfrm>
            <a:off x="4209441" y="3812445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1" name="直線矢印コネクタ 260"/>
          <p:cNvCxnSpPr/>
          <p:nvPr/>
        </p:nvCxnSpPr>
        <p:spPr>
          <a:xfrm>
            <a:off x="4209441" y="3988959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2" name="直線矢印コネクタ 261"/>
          <p:cNvCxnSpPr/>
          <p:nvPr/>
        </p:nvCxnSpPr>
        <p:spPr>
          <a:xfrm>
            <a:off x="4209441" y="4165473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3" name="直線矢印コネクタ 262"/>
          <p:cNvCxnSpPr/>
          <p:nvPr/>
        </p:nvCxnSpPr>
        <p:spPr>
          <a:xfrm>
            <a:off x="4209441" y="4341988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4" name="直線矢印コネクタ 263"/>
          <p:cNvCxnSpPr/>
          <p:nvPr/>
        </p:nvCxnSpPr>
        <p:spPr>
          <a:xfrm>
            <a:off x="4209441" y="4518500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23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正方形/長方形 112"/>
          <p:cNvSpPr/>
          <p:nvPr/>
        </p:nvSpPr>
        <p:spPr>
          <a:xfrm>
            <a:off x="0" y="0"/>
            <a:ext cx="6851375" cy="9906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3589463" y="6983993"/>
            <a:ext cx="310441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全てのお客様に支えられ○○○もお陰様で</a:t>
            </a:r>
            <a:r>
              <a:rPr kumimoji="1" lang="en-US" altLang="ja-JP" sz="831" b="1" dirty="0">
                <a:solidFill>
                  <a:srgbClr val="604F26"/>
                </a:solidFill>
                <a:latin typeface="+mn-ea"/>
              </a:rPr>
              <a:t>5</a:t>
            </a: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年目のクリスマスを迎えることができました。</a:t>
            </a:r>
            <a:endParaRPr kumimoji="1" lang="en-US" altLang="ja-JP" sz="831" b="1" dirty="0">
              <a:solidFill>
                <a:srgbClr val="604F26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皆様もステキな聖夜をお過ごしください。</a:t>
            </a:r>
            <a:endParaRPr kumimoji="1" lang="en-US" altLang="ja-JP" sz="831" b="1" dirty="0">
              <a:solidFill>
                <a:srgbClr val="604F26"/>
              </a:solidFill>
              <a:latin typeface="+mn-ea"/>
            </a:endParaRPr>
          </a:p>
        </p:txBody>
      </p:sp>
      <p:sp>
        <p:nvSpPr>
          <p:cNvPr id="112" name="テキスト ボックス 111"/>
          <p:cNvSpPr txBox="1"/>
          <p:nvPr/>
        </p:nvSpPr>
        <p:spPr>
          <a:xfrm>
            <a:off x="3437063" y="1978798"/>
            <a:ext cx="3104414" cy="59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全てのお客様に支えられ○○○もお陰様で</a:t>
            </a:r>
            <a:r>
              <a:rPr kumimoji="1" lang="en-US" altLang="ja-JP" sz="831" b="1" dirty="0">
                <a:solidFill>
                  <a:srgbClr val="604F26"/>
                </a:solidFill>
                <a:latin typeface="+mn-ea"/>
              </a:rPr>
              <a:t>5</a:t>
            </a: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年目のクリスマスを迎えることができました。</a:t>
            </a:r>
            <a:endParaRPr kumimoji="1" lang="en-US" altLang="ja-JP" sz="831" b="1" dirty="0">
              <a:solidFill>
                <a:srgbClr val="604F26"/>
              </a:solidFill>
              <a:latin typeface="+mn-ea"/>
            </a:endParaRPr>
          </a:p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604F26"/>
                </a:solidFill>
                <a:latin typeface="+mn-ea"/>
              </a:rPr>
              <a:t>皆様もステキな聖夜をお過ごしください。</a:t>
            </a:r>
            <a:endParaRPr kumimoji="1" lang="en-US" altLang="ja-JP" sz="831" b="1" dirty="0">
              <a:solidFill>
                <a:srgbClr val="604F26"/>
              </a:solidFill>
              <a:latin typeface="+mn-ea"/>
            </a:endParaRPr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2455" y="542967"/>
            <a:ext cx="2893398" cy="260081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323327" y="990324"/>
            <a:ext cx="132279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662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825118" y="3273883"/>
            <a:ext cx="168006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623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831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323956" y="3527353"/>
            <a:ext cx="50116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311533" y="3527353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323956" y="3702645"/>
            <a:ext cx="199937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311533" y="3702645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323957" y="3877937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311533" y="3877936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2323956" y="4053228"/>
            <a:ext cx="36438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48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311533" y="4053228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323956" y="4228520"/>
            <a:ext cx="21812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311533" y="4228520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323957" y="4403810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311533" y="4403810"/>
            <a:ext cx="544459" cy="212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600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600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4808513" y="4039808"/>
            <a:ext cx="194646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69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969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803238" y="422176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554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572689" y="422176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803238" y="4333452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5880612" y="4333452"/>
            <a:ext cx="977388" cy="3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803238" y="4465304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2379198" y="3293320"/>
            <a:ext cx="2376561" cy="179351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567479" y="1205170"/>
            <a:ext cx="2561920" cy="795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4569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2" name="正方形/長方形 1"/>
          <p:cNvSpPr/>
          <p:nvPr/>
        </p:nvSpPr>
        <p:spPr>
          <a:xfrm>
            <a:off x="232657" y="3293320"/>
            <a:ext cx="1931304" cy="1291502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写真を入れることが</a:t>
            </a:r>
            <a:endParaRPr kumimoji="1" lang="en-US" altLang="ja-JP" sz="1246" b="1" dirty="0"/>
          </a:p>
          <a:p>
            <a:pPr algn="ctr"/>
            <a:r>
              <a:rPr kumimoji="1" lang="ja-JP" altLang="en-US" sz="1246" b="1" dirty="0"/>
              <a:t>できます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4931582" y="3293320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880612" y="3293320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3743147" y="353301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647581" y="3530366"/>
            <a:ext cx="151761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743147" y="370730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743147" y="3891787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743147" y="4040590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3743147" y="4410011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743147" y="4237708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3130039" y="3706900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3130035" y="3883434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320327" y="4059969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516561" y="4236503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2655666" y="4413038"/>
            <a:ext cx="1753529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4188276" y="3635931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/>
          <p:nvPr/>
        </p:nvCxnSpPr>
        <p:spPr>
          <a:xfrm>
            <a:off x="4188276" y="3812445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8" name="直線矢印コネクタ 57"/>
          <p:cNvCxnSpPr/>
          <p:nvPr/>
        </p:nvCxnSpPr>
        <p:spPr>
          <a:xfrm>
            <a:off x="4188276" y="3988959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直線矢印コネクタ 58"/>
          <p:cNvCxnSpPr/>
          <p:nvPr/>
        </p:nvCxnSpPr>
        <p:spPr>
          <a:xfrm>
            <a:off x="4188276" y="4165473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0" name="直線矢印コネクタ 59"/>
          <p:cNvCxnSpPr/>
          <p:nvPr/>
        </p:nvCxnSpPr>
        <p:spPr>
          <a:xfrm>
            <a:off x="4188276" y="4341988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直線矢印コネクタ 60"/>
          <p:cNvCxnSpPr/>
          <p:nvPr/>
        </p:nvCxnSpPr>
        <p:spPr>
          <a:xfrm>
            <a:off x="4188276" y="4518500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正方形/長方形 34"/>
          <p:cNvSpPr/>
          <p:nvPr/>
        </p:nvSpPr>
        <p:spPr>
          <a:xfrm>
            <a:off x="3615511" y="964611"/>
            <a:ext cx="2647284" cy="8793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36" name="正方形/長方形 35"/>
          <p:cNvSpPr/>
          <p:nvPr/>
        </p:nvSpPr>
        <p:spPr>
          <a:xfrm>
            <a:off x="2349514" y="3276535"/>
            <a:ext cx="2435929" cy="244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38" name="正方形/長方形 37"/>
          <p:cNvSpPr/>
          <p:nvPr/>
        </p:nvSpPr>
        <p:spPr>
          <a:xfrm>
            <a:off x="2349514" y="3601995"/>
            <a:ext cx="2416646" cy="9761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39" name="正方形/長方形 38"/>
          <p:cNvSpPr/>
          <p:nvPr/>
        </p:nvSpPr>
        <p:spPr>
          <a:xfrm>
            <a:off x="3461972" y="1946930"/>
            <a:ext cx="2954362" cy="6415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4833641" y="4080709"/>
            <a:ext cx="1958417" cy="5041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pic>
        <p:nvPicPr>
          <p:cNvPr id="54" name="図 5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4855" y="5548162"/>
            <a:ext cx="2893398" cy="260081"/>
          </a:xfrm>
          <a:prstGeom prst="rect">
            <a:avLst/>
          </a:prstGeom>
        </p:spPr>
      </p:pic>
      <p:sp>
        <p:nvSpPr>
          <p:cNvPr id="62" name="テキスト ボックス 61"/>
          <p:cNvSpPr txBox="1"/>
          <p:nvPr/>
        </p:nvSpPr>
        <p:spPr>
          <a:xfrm>
            <a:off x="4475727" y="5995519"/>
            <a:ext cx="1322798" cy="3481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ALL</a:t>
            </a:r>
            <a:r>
              <a:rPr kumimoji="1" lang="ja-JP" altLang="en-US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1662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MENU</a:t>
            </a:r>
            <a:endParaRPr kumimoji="1" lang="ja-JP" altLang="en-US" sz="1662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818493" y="8279078"/>
            <a:ext cx="1680060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（○）～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00/00</a:t>
            </a: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（○）</a:t>
            </a:r>
            <a:r>
              <a:rPr kumimoji="1" lang="ja-JP" altLang="en-US" sz="623" b="1" dirty="0">
                <a:solidFill>
                  <a:srgbClr val="BA815B"/>
                </a:solidFill>
                <a:latin typeface="+mn-ea"/>
              </a:rPr>
              <a:t>まで</a:t>
            </a:r>
            <a:endParaRPr kumimoji="1" lang="en-US" altLang="ja-JP" sz="831" b="1" dirty="0">
              <a:solidFill>
                <a:srgbClr val="BA815B"/>
              </a:solidFill>
              <a:latin typeface="+mn-ea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2317331" y="8532548"/>
            <a:ext cx="50116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304908" y="8532548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2317331" y="8707840"/>
            <a:ext cx="199937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パーマ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304908" y="8707840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17332" y="8883132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カラー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4304908" y="8883131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2317331" y="9058423"/>
            <a:ext cx="36438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縮毛矯正</a:t>
            </a:r>
            <a:r>
              <a:rPr kumimoji="1" lang="ja-JP" altLang="en-US" sz="48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4304908" y="9058423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73" name="テキスト ボックス 72"/>
          <p:cNvSpPr txBox="1"/>
          <p:nvPr/>
        </p:nvSpPr>
        <p:spPr>
          <a:xfrm>
            <a:off x="2317331" y="9233715"/>
            <a:ext cx="2181222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トリートメント</a:t>
            </a:r>
            <a:r>
              <a:rPr kumimoji="1" lang="ja-JP" altLang="en-US" sz="415" b="1" dirty="0">
                <a:solidFill>
                  <a:srgbClr val="62532C"/>
                </a:solidFill>
                <a:latin typeface="+mn-ea"/>
              </a:rPr>
              <a:t>（カット・ブロー込）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4304908" y="9233715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2317332" y="9409005"/>
            <a:ext cx="1946467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セット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4463933" y="9409005"/>
            <a:ext cx="544459" cy="4247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831" b="1" dirty="0">
                <a:solidFill>
                  <a:srgbClr val="BA815B"/>
                </a:solidFill>
                <a:latin typeface="+mn-ea"/>
              </a:rPr>
              <a:t>￥</a:t>
            </a:r>
            <a:r>
              <a:rPr kumimoji="1" lang="en-US" altLang="ja-JP" sz="831" b="1" dirty="0">
                <a:solidFill>
                  <a:srgbClr val="BA815B"/>
                </a:solidFill>
                <a:latin typeface="+mn-ea"/>
              </a:rPr>
              <a:t>0,000</a:t>
            </a: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801888" y="9045003"/>
            <a:ext cx="1946467" cy="286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969" b="1" dirty="0">
                <a:solidFill>
                  <a:srgbClr val="62532C"/>
                </a:solidFill>
                <a:latin typeface="+mn-ea"/>
              </a:rPr>
              <a:t>サンプルの理美容店名</a:t>
            </a:r>
            <a:endParaRPr kumimoji="1" lang="en-US" altLang="ja-JP" sz="969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>
            <a:off x="4796613" y="922695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〒○○○</a:t>
            </a:r>
            <a:r>
              <a:rPr kumimoji="1" lang="en-US" altLang="ja-JP" sz="554" b="1" dirty="0">
                <a:solidFill>
                  <a:srgbClr val="62532C"/>
                </a:solidFill>
                <a:latin typeface="+mn-ea"/>
              </a:rPr>
              <a:t>-</a:t>
            </a: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5566064" y="922695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b="1" dirty="0">
                <a:solidFill>
                  <a:srgbClr val="62532C"/>
                </a:solidFill>
                <a:latin typeface="+mn-ea"/>
              </a:rPr>
              <a:t>○○県○○市○○○○○</a:t>
            </a:r>
            <a:endParaRPr kumimoji="1" lang="en-US" altLang="ja-JP" sz="762" b="1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4796613" y="9338647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営業時間：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～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：</a:t>
            </a: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00</a:t>
            </a:r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5873987" y="9338647"/>
            <a:ext cx="977388" cy="314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554" dirty="0">
                <a:solidFill>
                  <a:srgbClr val="62532C"/>
                </a:solidFill>
                <a:latin typeface="+mn-ea"/>
              </a:rPr>
              <a:t>定休日：○曜日、第○曜日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4796613" y="9470499"/>
            <a:ext cx="1946467" cy="203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554" dirty="0">
                <a:solidFill>
                  <a:srgbClr val="62532C"/>
                </a:solidFill>
                <a:latin typeface="+mn-ea"/>
              </a:rPr>
              <a:t>TEL:0000-000-0000</a:t>
            </a:r>
            <a:endParaRPr kumimoji="1" lang="en-US" altLang="ja-JP" sz="762" dirty="0">
              <a:solidFill>
                <a:srgbClr val="62532C"/>
              </a:solidFill>
              <a:latin typeface="+mn-ea"/>
            </a:endParaRPr>
          </a:p>
        </p:txBody>
      </p:sp>
      <p:sp>
        <p:nvSpPr>
          <p:cNvPr id="83" name="正方形/長方形 82"/>
          <p:cNvSpPr/>
          <p:nvPr/>
        </p:nvSpPr>
        <p:spPr>
          <a:xfrm>
            <a:off x="2372573" y="8298515"/>
            <a:ext cx="2376561" cy="179351"/>
          </a:xfrm>
          <a:prstGeom prst="rect">
            <a:avLst/>
          </a:prstGeom>
          <a:noFill/>
          <a:ln>
            <a:solidFill>
              <a:srgbClr val="BA815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246"/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3719879" y="6210365"/>
            <a:ext cx="2561920" cy="7954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50</a:t>
            </a:r>
            <a:r>
              <a:rPr kumimoji="1" lang="ja-JP" altLang="en-US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％</a:t>
            </a:r>
            <a:r>
              <a:rPr kumimoji="1" lang="en-US" altLang="ja-JP" sz="4569" b="1" dirty="0">
                <a:solidFill>
                  <a:srgbClr val="984123"/>
                </a:solidFill>
                <a:latin typeface="游明朝" panose="02020400000000000000" pitchFamily="18" charset="-128"/>
                <a:ea typeface="游明朝" panose="02020400000000000000" pitchFamily="18" charset="-128"/>
              </a:rPr>
              <a:t>OFF</a:t>
            </a:r>
            <a:endParaRPr kumimoji="1" lang="ja-JP" altLang="en-US" sz="4569" b="1" dirty="0">
              <a:solidFill>
                <a:srgbClr val="984123"/>
              </a:solidFill>
              <a:latin typeface="游明朝" panose="02020400000000000000" pitchFamily="18" charset="-128"/>
              <a:ea typeface="游明朝" panose="02020400000000000000" pitchFamily="18" charset="-128"/>
            </a:endParaRPr>
          </a:p>
        </p:txBody>
      </p:sp>
      <p:sp>
        <p:nvSpPr>
          <p:cNvPr id="85" name="正方形/長方形 84"/>
          <p:cNvSpPr/>
          <p:nvPr/>
        </p:nvSpPr>
        <p:spPr>
          <a:xfrm>
            <a:off x="226032" y="8298515"/>
            <a:ext cx="1931304" cy="1291502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写真を入れることが</a:t>
            </a:r>
            <a:endParaRPr kumimoji="1" lang="en-US" altLang="ja-JP" sz="1246" b="1" dirty="0"/>
          </a:p>
          <a:p>
            <a:pPr algn="ctr"/>
            <a:r>
              <a:rPr kumimoji="1" lang="ja-JP" altLang="en-US" sz="1246" b="1" dirty="0"/>
              <a:t>できます</a:t>
            </a:r>
          </a:p>
        </p:txBody>
      </p:sp>
      <p:sp>
        <p:nvSpPr>
          <p:cNvPr id="86" name="正方形/長方形 85"/>
          <p:cNvSpPr/>
          <p:nvPr/>
        </p:nvSpPr>
        <p:spPr>
          <a:xfrm>
            <a:off x="4924957" y="8298515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87" name="正方形/長方形 86"/>
          <p:cNvSpPr/>
          <p:nvPr/>
        </p:nvSpPr>
        <p:spPr>
          <a:xfrm>
            <a:off x="5873987" y="8298515"/>
            <a:ext cx="836172" cy="710668"/>
          </a:xfrm>
          <a:prstGeom prst="rect">
            <a:avLst/>
          </a:prstGeom>
          <a:solidFill>
            <a:schemeClr val="bg1">
              <a:lumMod val="75000"/>
            </a:schemeClr>
          </a:solidFill>
          <a:ln w="571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762" b="1" dirty="0"/>
              <a:t>写真を入れることができます</a:t>
            </a: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3736522" y="853821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2640956" y="8535561"/>
            <a:ext cx="151761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3736522" y="871250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3736522" y="8896982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736522" y="9045785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3736522" y="9415206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3736522" y="9242903"/>
            <a:ext cx="547831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ja-JP" altLang="en-US" sz="762" b="1" dirty="0">
                <a:solidFill>
                  <a:srgbClr val="62532C"/>
                </a:solidFill>
                <a:latin typeface="+mn-ea"/>
              </a:rPr>
              <a:t>￥</a:t>
            </a: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0,000</a:t>
            </a: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123414" y="8712095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3123410" y="8888629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</a:t>
            </a:r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3313702" y="9065164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</a:t>
            </a:r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3509936" y="9241698"/>
            <a:ext cx="1150563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</a:t>
            </a:r>
          </a:p>
        </p:txBody>
      </p:sp>
      <p:sp>
        <p:nvSpPr>
          <p:cNvPr id="99" name="テキスト ボックス 98"/>
          <p:cNvSpPr txBox="1"/>
          <p:nvPr/>
        </p:nvSpPr>
        <p:spPr>
          <a:xfrm>
            <a:off x="2649041" y="9418233"/>
            <a:ext cx="1753529" cy="24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762" b="1" dirty="0">
                <a:solidFill>
                  <a:srgbClr val="62532C"/>
                </a:solidFill>
                <a:latin typeface="+mn-ea"/>
              </a:rPr>
              <a:t>……………………………</a:t>
            </a:r>
          </a:p>
        </p:txBody>
      </p:sp>
      <p:cxnSp>
        <p:nvCxnSpPr>
          <p:cNvPr id="100" name="直線矢印コネクタ 99"/>
          <p:cNvCxnSpPr/>
          <p:nvPr/>
        </p:nvCxnSpPr>
        <p:spPr>
          <a:xfrm>
            <a:off x="4181651" y="8641126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1" name="直線矢印コネクタ 100"/>
          <p:cNvCxnSpPr/>
          <p:nvPr/>
        </p:nvCxnSpPr>
        <p:spPr>
          <a:xfrm>
            <a:off x="4181651" y="8817640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2" name="直線矢印コネクタ 101"/>
          <p:cNvCxnSpPr/>
          <p:nvPr/>
        </p:nvCxnSpPr>
        <p:spPr>
          <a:xfrm>
            <a:off x="4181651" y="8994154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3" name="直線矢印コネクタ 102"/>
          <p:cNvCxnSpPr/>
          <p:nvPr/>
        </p:nvCxnSpPr>
        <p:spPr>
          <a:xfrm>
            <a:off x="4181651" y="9170668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4" name="直線矢印コネクタ 103"/>
          <p:cNvCxnSpPr/>
          <p:nvPr/>
        </p:nvCxnSpPr>
        <p:spPr>
          <a:xfrm>
            <a:off x="4181651" y="9347183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5" name="直線矢印コネクタ 104"/>
          <p:cNvCxnSpPr/>
          <p:nvPr/>
        </p:nvCxnSpPr>
        <p:spPr>
          <a:xfrm>
            <a:off x="4181651" y="9523695"/>
            <a:ext cx="149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6" name="正方形/長方形 105"/>
          <p:cNvSpPr/>
          <p:nvPr/>
        </p:nvSpPr>
        <p:spPr>
          <a:xfrm>
            <a:off x="3767911" y="5969806"/>
            <a:ext cx="2647284" cy="8793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107" name="正方形/長方形 106"/>
          <p:cNvSpPr/>
          <p:nvPr/>
        </p:nvSpPr>
        <p:spPr>
          <a:xfrm>
            <a:off x="2342889" y="8281730"/>
            <a:ext cx="2435929" cy="244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108" name="正方形/長方形 107"/>
          <p:cNvSpPr/>
          <p:nvPr/>
        </p:nvSpPr>
        <p:spPr>
          <a:xfrm>
            <a:off x="2342889" y="8613850"/>
            <a:ext cx="2416646" cy="97616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109" name="正方形/長方形 108"/>
          <p:cNvSpPr/>
          <p:nvPr/>
        </p:nvSpPr>
        <p:spPr>
          <a:xfrm>
            <a:off x="3614372" y="6952125"/>
            <a:ext cx="2954362" cy="6415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  <p:sp>
        <p:nvSpPr>
          <p:cNvPr id="110" name="正方形/長方形 109"/>
          <p:cNvSpPr/>
          <p:nvPr/>
        </p:nvSpPr>
        <p:spPr>
          <a:xfrm>
            <a:off x="4827016" y="9085904"/>
            <a:ext cx="1958417" cy="50411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6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8765808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22636" y="478071"/>
            <a:ext cx="6533764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29363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860</Words>
  <Application>Microsoft Office PowerPoint</Application>
  <PresentationFormat>A4 210 x 297 mm</PresentationFormat>
  <Paragraphs>182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游明朝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23</cp:revision>
  <dcterms:created xsi:type="dcterms:W3CDTF">2016-11-25T08:15:20Z</dcterms:created>
  <dcterms:modified xsi:type="dcterms:W3CDTF">2017-03-22T13:20:33Z</dcterms:modified>
</cp:coreProperties>
</file>