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815B"/>
    <a:srgbClr val="62532C"/>
    <a:srgbClr val="DA5E24"/>
    <a:srgbClr val="604F26"/>
    <a:srgbClr val="9841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5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968" y="93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441F-E211-4C8D-AF84-27C42DA1F2BD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C359-946E-47A9-9CF1-715480395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900000" cy="44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260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441F-E211-4C8D-AF84-27C42DA1F2BD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C359-946E-47A9-9CF1-715480395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900000" cy="44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099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441F-E211-4C8D-AF84-27C42DA1F2BD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C359-946E-47A9-9CF1-715480395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900000" cy="44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896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900000" cy="44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0383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1389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441F-E211-4C8D-AF84-27C42DA1F2BD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C359-946E-47A9-9CF1-715480395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900000" cy="44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86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441F-E211-4C8D-AF84-27C42DA1F2BD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C359-946E-47A9-9CF1-715480395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900000" cy="44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529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441F-E211-4C8D-AF84-27C42DA1F2BD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C359-946E-47A9-9CF1-715480395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900000" cy="44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90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441F-E211-4C8D-AF84-27C42DA1F2BD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C359-946E-47A9-9CF1-715480395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900000" cy="44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645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441F-E211-4C8D-AF84-27C42DA1F2BD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C359-946E-47A9-9CF1-715480395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900000" cy="44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950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441F-E211-4C8D-AF84-27C42DA1F2BD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C359-946E-47A9-9CF1-715480395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900000" cy="44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504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441F-E211-4C8D-AF84-27C42DA1F2BD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C359-946E-47A9-9CF1-715480395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900000" cy="44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773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441F-E211-4C8D-AF84-27C42DA1F2BD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C359-946E-47A9-9CF1-715480395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900000" cy="44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820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9441F-E211-4C8D-AF84-27C42DA1F2BD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7C359-946E-47A9-9CF1-715480395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0771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656" y="828288"/>
            <a:ext cx="4179353" cy="37567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244806" y="1474470"/>
            <a:ext cx="1838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ALL</a:t>
            </a:r>
            <a:r>
              <a:rPr kumimoji="1" lang="ja-JP" altLang="en-US" sz="2400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en-US" altLang="ja-JP" sz="2400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MENU</a:t>
            </a:r>
            <a:endParaRPr kumimoji="1" lang="ja-JP" altLang="en-US" sz="2400" b="1" dirty="0">
              <a:solidFill>
                <a:srgbClr val="984123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64646" y="2832537"/>
            <a:ext cx="456524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200" b="1" dirty="0">
                <a:solidFill>
                  <a:srgbClr val="604F26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全てのお客様に支えられ○○○もお陰様で</a:t>
            </a:r>
            <a:r>
              <a:rPr kumimoji="1" lang="en-US" altLang="ja-JP" sz="1200" b="1" dirty="0">
                <a:solidFill>
                  <a:srgbClr val="604F26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5</a:t>
            </a:r>
            <a:r>
              <a:rPr kumimoji="1" lang="ja-JP" altLang="en-US" sz="1200" b="1" dirty="0">
                <a:solidFill>
                  <a:srgbClr val="604F26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年目のクリスマスを迎えることができました。</a:t>
            </a:r>
            <a:endParaRPr kumimoji="1" lang="en-US" altLang="ja-JP" sz="1200" b="1" dirty="0">
              <a:solidFill>
                <a:srgbClr val="604F26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1200" b="1" dirty="0">
                <a:solidFill>
                  <a:srgbClr val="604F26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皆様もステキな聖夜をお過ごしください。</a:t>
            </a:r>
            <a:endParaRPr kumimoji="1" lang="en-US" altLang="ja-JP" sz="1200" b="1" dirty="0">
              <a:solidFill>
                <a:srgbClr val="604F26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80726" y="4772944"/>
            <a:ext cx="2426754" cy="31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200" b="1" dirty="0">
                <a:solidFill>
                  <a:srgbClr val="BA815B"/>
                </a:solidFill>
                <a:latin typeface="+mn-ea"/>
              </a:rPr>
              <a:t>00/00</a:t>
            </a:r>
            <a:r>
              <a:rPr kumimoji="1" lang="ja-JP" altLang="en-US" sz="1200" b="1" dirty="0">
                <a:solidFill>
                  <a:srgbClr val="BA815B"/>
                </a:solidFill>
                <a:latin typeface="+mn-ea"/>
              </a:rPr>
              <a:t>（○）～</a:t>
            </a:r>
            <a:r>
              <a:rPr kumimoji="1" lang="en-US" altLang="ja-JP" sz="1200" b="1" dirty="0">
                <a:solidFill>
                  <a:srgbClr val="BA815B"/>
                </a:solidFill>
                <a:latin typeface="+mn-ea"/>
              </a:rPr>
              <a:t>00/00</a:t>
            </a:r>
            <a:r>
              <a:rPr kumimoji="1" lang="ja-JP" altLang="en-US" sz="1200" b="1" dirty="0">
                <a:solidFill>
                  <a:srgbClr val="BA815B"/>
                </a:solidFill>
                <a:latin typeface="+mn-ea"/>
              </a:rPr>
              <a:t>（○）</a:t>
            </a:r>
            <a:r>
              <a:rPr kumimoji="1" lang="ja-JP" altLang="en-US" sz="900" b="1" dirty="0">
                <a:solidFill>
                  <a:srgbClr val="BA815B"/>
                </a:solidFill>
                <a:latin typeface="+mn-ea"/>
              </a:rPr>
              <a:t>まで</a:t>
            </a:r>
            <a:endParaRPr kumimoji="1" lang="en-US" altLang="ja-JP" sz="1200" b="1" dirty="0">
              <a:solidFill>
                <a:srgbClr val="BA815B"/>
              </a:solidFill>
              <a:latin typeface="+mn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227769" y="5139068"/>
            <a:ext cx="786441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2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12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227769" y="5392267"/>
            <a:ext cx="786441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2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12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227769" y="5645466"/>
            <a:ext cx="786441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2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12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227769" y="5898665"/>
            <a:ext cx="786441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2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12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227769" y="6151864"/>
            <a:ext cx="786441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2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12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227769" y="6405061"/>
            <a:ext cx="786441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2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12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945630" y="5879281"/>
            <a:ext cx="2811564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400" b="1" dirty="0">
                <a:solidFill>
                  <a:srgbClr val="62532C"/>
                </a:solidFill>
                <a:latin typeface="+mn-ea"/>
              </a:rPr>
              <a:t>サンプルの理美容店名</a:t>
            </a:r>
            <a:endParaRPr kumimoji="1" lang="en-US" altLang="ja-JP" sz="1400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938010" y="6142102"/>
            <a:ext cx="2811564" cy="240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b="1" dirty="0">
                <a:solidFill>
                  <a:srgbClr val="62532C"/>
                </a:solidFill>
                <a:latin typeface="+mn-ea"/>
              </a:rPr>
              <a:t>〒○○○</a:t>
            </a:r>
            <a:r>
              <a:rPr kumimoji="1" lang="en-US" altLang="ja-JP" sz="800" b="1" dirty="0">
                <a:solidFill>
                  <a:srgbClr val="62532C"/>
                </a:solidFill>
                <a:latin typeface="+mn-ea"/>
              </a:rPr>
              <a:t>-</a:t>
            </a:r>
            <a:r>
              <a:rPr kumimoji="1" lang="ja-JP" altLang="en-US" sz="800" b="1" dirty="0">
                <a:solidFill>
                  <a:srgbClr val="62532C"/>
                </a:solidFill>
                <a:latin typeface="+mn-ea"/>
              </a:rPr>
              <a:t>○○○○</a:t>
            </a:r>
            <a:endParaRPr kumimoji="1" lang="en-US" altLang="ja-JP" sz="1100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049440" y="6142102"/>
            <a:ext cx="2811564" cy="240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b="1" dirty="0">
                <a:solidFill>
                  <a:srgbClr val="62532C"/>
                </a:solidFill>
                <a:latin typeface="+mn-ea"/>
              </a:rPr>
              <a:t>○○県○○市○○○○○</a:t>
            </a:r>
            <a:endParaRPr kumimoji="1" lang="en-US" altLang="ja-JP" sz="1100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938010" y="6303432"/>
            <a:ext cx="2811564" cy="241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dirty="0">
                <a:solidFill>
                  <a:srgbClr val="62532C"/>
                </a:solidFill>
                <a:latin typeface="+mn-ea"/>
              </a:rPr>
              <a:t>営業時間：</a:t>
            </a:r>
            <a:r>
              <a:rPr kumimoji="1" lang="en-US" altLang="ja-JP" sz="800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800" dirty="0">
                <a:solidFill>
                  <a:srgbClr val="62532C"/>
                </a:solidFill>
                <a:latin typeface="+mn-ea"/>
              </a:rPr>
              <a:t>：</a:t>
            </a:r>
            <a:r>
              <a:rPr kumimoji="1" lang="en-US" altLang="ja-JP" sz="800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800" dirty="0">
                <a:solidFill>
                  <a:srgbClr val="62532C"/>
                </a:solidFill>
                <a:latin typeface="+mn-ea"/>
              </a:rPr>
              <a:t>～</a:t>
            </a:r>
            <a:r>
              <a:rPr kumimoji="1" lang="en-US" altLang="ja-JP" sz="800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800" dirty="0">
                <a:solidFill>
                  <a:srgbClr val="62532C"/>
                </a:solidFill>
                <a:latin typeface="+mn-ea"/>
              </a:rPr>
              <a:t>：</a:t>
            </a:r>
            <a:r>
              <a:rPr kumimoji="1" lang="en-US" altLang="ja-JP" sz="800" dirty="0">
                <a:solidFill>
                  <a:srgbClr val="62532C"/>
                </a:solidFill>
                <a:latin typeface="+mn-ea"/>
              </a:rPr>
              <a:t>00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494217" y="6303432"/>
            <a:ext cx="1411783" cy="241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dirty="0">
                <a:solidFill>
                  <a:srgbClr val="62532C"/>
                </a:solidFill>
                <a:latin typeface="+mn-ea"/>
              </a:rPr>
              <a:t>定休日：○曜日、第○曜日</a:t>
            </a:r>
            <a:endParaRPr kumimoji="1" lang="en-US" altLang="ja-JP" sz="1100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938010" y="6493885"/>
            <a:ext cx="2811564" cy="240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800" dirty="0">
                <a:solidFill>
                  <a:srgbClr val="62532C"/>
                </a:solidFill>
                <a:latin typeface="+mn-ea"/>
              </a:rPr>
              <a:t>TEL:0000-000-0000</a:t>
            </a:r>
            <a:endParaRPr kumimoji="1" lang="en-US" altLang="ja-JP" sz="1100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436620" y="4801020"/>
            <a:ext cx="3432810" cy="259062"/>
          </a:xfrm>
          <a:prstGeom prst="rect">
            <a:avLst/>
          </a:prstGeom>
          <a:noFill/>
          <a:ln>
            <a:solidFill>
              <a:srgbClr val="BA81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153025" y="1784803"/>
            <a:ext cx="372409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600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50</a:t>
            </a:r>
            <a:r>
              <a:rPr kumimoji="1" lang="ja-JP" altLang="en-US" sz="6600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％</a:t>
            </a:r>
            <a:r>
              <a:rPr kumimoji="1" lang="en-US" altLang="ja-JP" sz="6600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OFF</a:t>
            </a:r>
            <a:endParaRPr kumimoji="1" lang="ja-JP" altLang="en-US" sz="6600" b="1" dirty="0">
              <a:solidFill>
                <a:srgbClr val="984123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336060" y="4801019"/>
            <a:ext cx="2789661" cy="1865503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7123396" y="4801019"/>
            <a:ext cx="1207804" cy="1026521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/>
              <a:t>写真を入れることができます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8494217" y="4801019"/>
            <a:ext cx="1207804" cy="1026521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/>
              <a:t>写真を入れることができます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356826" y="5139068"/>
            <a:ext cx="723900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カット</a:t>
            </a:r>
            <a:endParaRPr kumimoji="1" lang="en-US" altLang="ja-JP" sz="1100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356826" y="5392267"/>
            <a:ext cx="2887980" cy="296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パーマ</a:t>
            </a:r>
            <a:r>
              <a:rPr kumimoji="1" lang="ja-JP" altLang="en-US" sz="600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1100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356826" y="5645466"/>
            <a:ext cx="2811564" cy="296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カラー</a:t>
            </a:r>
            <a:r>
              <a:rPr kumimoji="1" lang="ja-JP" altLang="en-US" sz="600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1100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356825" y="5898665"/>
            <a:ext cx="5263299" cy="296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縮毛矯正</a:t>
            </a:r>
            <a:r>
              <a:rPr kumimoji="1" lang="ja-JP" altLang="en-US" sz="700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1100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356826" y="6151864"/>
            <a:ext cx="3150654" cy="296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トリートメント</a:t>
            </a:r>
            <a:r>
              <a:rPr kumimoji="1" lang="ja-JP" altLang="en-US" sz="600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1100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356826" y="6405061"/>
            <a:ext cx="2811564" cy="296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セット</a:t>
            </a:r>
            <a:endParaRPr kumimoji="1" lang="en-US" altLang="ja-JP" sz="1100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406768" y="5147249"/>
            <a:ext cx="791312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824283" y="5143419"/>
            <a:ext cx="2192108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……………………………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406768" y="5399001"/>
            <a:ext cx="791312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406768" y="5665472"/>
            <a:ext cx="791312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406768" y="5880410"/>
            <a:ext cx="791312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406768" y="6414018"/>
            <a:ext cx="791312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406768" y="6165136"/>
            <a:ext cx="791312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521166" y="5398413"/>
            <a:ext cx="1661925" cy="296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………………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521161" y="5653407"/>
            <a:ext cx="1661925" cy="296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………………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6049732" y="5295902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6049732" y="5550867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/>
          <p:nvPr/>
        </p:nvCxnSpPr>
        <p:spPr>
          <a:xfrm>
            <a:off x="6049732" y="5805832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>
            <a:off x="6049732" y="6060797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/>
          <p:nvPr/>
        </p:nvCxnSpPr>
        <p:spPr>
          <a:xfrm>
            <a:off x="6049732" y="6315762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/>
          <p:nvPr/>
        </p:nvCxnSpPr>
        <p:spPr>
          <a:xfrm>
            <a:off x="6049732" y="6570725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3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正方形/長方形 61"/>
          <p:cNvSpPr/>
          <p:nvPr/>
        </p:nvSpPr>
        <p:spPr>
          <a:xfrm rot="5400000">
            <a:off x="1525508" y="-1522490"/>
            <a:ext cx="6854981" cy="9906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964646" y="2902266"/>
            <a:ext cx="448415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200" b="1" dirty="0">
                <a:solidFill>
                  <a:srgbClr val="604F26"/>
                </a:solidFill>
                <a:latin typeface="+mn-ea"/>
              </a:rPr>
              <a:t>全てのお客様に支えられ○○○もお陰様で</a:t>
            </a:r>
            <a:r>
              <a:rPr kumimoji="1" lang="en-US" altLang="ja-JP" sz="1200" b="1" dirty="0">
                <a:solidFill>
                  <a:srgbClr val="604F26"/>
                </a:solidFill>
                <a:latin typeface="+mn-ea"/>
              </a:rPr>
              <a:t>5</a:t>
            </a:r>
            <a:r>
              <a:rPr kumimoji="1" lang="ja-JP" altLang="en-US" sz="1200" b="1" dirty="0">
                <a:solidFill>
                  <a:srgbClr val="604F26"/>
                </a:solidFill>
                <a:latin typeface="+mn-ea"/>
              </a:rPr>
              <a:t>年目のクリスマスを迎えることができました。</a:t>
            </a:r>
            <a:endParaRPr kumimoji="1" lang="en-US" altLang="ja-JP" sz="1200" b="1" dirty="0">
              <a:solidFill>
                <a:srgbClr val="604F26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1200" b="1" dirty="0">
                <a:solidFill>
                  <a:srgbClr val="604F26"/>
                </a:solidFill>
                <a:latin typeface="+mn-ea"/>
              </a:rPr>
              <a:t>皆様もステキな聖夜をお過ごしください。</a:t>
            </a:r>
            <a:endParaRPr kumimoji="1" lang="en-US" altLang="ja-JP" sz="1200" b="1" dirty="0">
              <a:solidFill>
                <a:srgbClr val="604F26"/>
              </a:solidFill>
              <a:latin typeface="+mn-ea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656" y="828288"/>
            <a:ext cx="4179353" cy="37567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244806" y="1474470"/>
            <a:ext cx="1838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ALL</a:t>
            </a:r>
            <a:r>
              <a:rPr kumimoji="1" lang="ja-JP" altLang="en-US" sz="2400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en-US" altLang="ja-JP" sz="2400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MENU</a:t>
            </a:r>
            <a:endParaRPr kumimoji="1" lang="ja-JP" altLang="en-US" sz="2400" b="1" dirty="0">
              <a:solidFill>
                <a:srgbClr val="984123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80726" y="4772944"/>
            <a:ext cx="2426754" cy="31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200" b="1" dirty="0">
                <a:solidFill>
                  <a:srgbClr val="BA815B"/>
                </a:solidFill>
                <a:latin typeface="+mn-ea"/>
              </a:rPr>
              <a:t>00/00</a:t>
            </a:r>
            <a:r>
              <a:rPr kumimoji="1" lang="ja-JP" altLang="en-US" sz="1200" b="1" dirty="0">
                <a:solidFill>
                  <a:srgbClr val="BA815B"/>
                </a:solidFill>
                <a:latin typeface="+mn-ea"/>
              </a:rPr>
              <a:t>（○）～</a:t>
            </a:r>
            <a:r>
              <a:rPr kumimoji="1" lang="en-US" altLang="ja-JP" sz="1200" b="1" dirty="0">
                <a:solidFill>
                  <a:srgbClr val="BA815B"/>
                </a:solidFill>
                <a:latin typeface="+mn-ea"/>
              </a:rPr>
              <a:t>00/00</a:t>
            </a:r>
            <a:r>
              <a:rPr kumimoji="1" lang="ja-JP" altLang="en-US" sz="1200" b="1" dirty="0">
                <a:solidFill>
                  <a:srgbClr val="BA815B"/>
                </a:solidFill>
                <a:latin typeface="+mn-ea"/>
              </a:rPr>
              <a:t>（○）</a:t>
            </a:r>
            <a:r>
              <a:rPr kumimoji="1" lang="ja-JP" altLang="en-US" sz="900" b="1" dirty="0">
                <a:solidFill>
                  <a:srgbClr val="BA815B"/>
                </a:solidFill>
                <a:latin typeface="+mn-ea"/>
              </a:rPr>
              <a:t>まで</a:t>
            </a:r>
            <a:endParaRPr kumimoji="1" lang="en-US" altLang="ja-JP" sz="1200" b="1" dirty="0">
              <a:solidFill>
                <a:srgbClr val="BA815B"/>
              </a:solidFill>
              <a:latin typeface="+mn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356826" y="5139068"/>
            <a:ext cx="723900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カット</a:t>
            </a:r>
            <a:endParaRPr kumimoji="1" lang="en-US" altLang="ja-JP" sz="1100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227769" y="5139068"/>
            <a:ext cx="786441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2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12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356826" y="5392267"/>
            <a:ext cx="2887980" cy="296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パーマ</a:t>
            </a:r>
            <a:r>
              <a:rPr kumimoji="1" lang="ja-JP" altLang="en-US" sz="600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1100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227769" y="5392267"/>
            <a:ext cx="786441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2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12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356826" y="5645466"/>
            <a:ext cx="2811564" cy="296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カラー</a:t>
            </a:r>
            <a:r>
              <a:rPr kumimoji="1" lang="ja-JP" altLang="en-US" sz="600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1100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227769" y="5645466"/>
            <a:ext cx="786441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2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12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356825" y="5898665"/>
            <a:ext cx="5263299" cy="296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縮毛矯正</a:t>
            </a:r>
            <a:r>
              <a:rPr kumimoji="1" lang="ja-JP" altLang="en-US" sz="700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1100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227769" y="5898665"/>
            <a:ext cx="786441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2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12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356826" y="6151864"/>
            <a:ext cx="3150654" cy="296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トリートメント</a:t>
            </a:r>
            <a:r>
              <a:rPr kumimoji="1" lang="ja-JP" altLang="en-US" sz="600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1100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227769" y="6151864"/>
            <a:ext cx="786441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2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12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356826" y="6405061"/>
            <a:ext cx="2811564" cy="296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セット</a:t>
            </a:r>
            <a:endParaRPr kumimoji="1" lang="en-US" altLang="ja-JP" sz="1100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227769" y="6405061"/>
            <a:ext cx="786441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2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12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945630" y="5879281"/>
            <a:ext cx="2811564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400" b="1" dirty="0">
                <a:solidFill>
                  <a:srgbClr val="62532C"/>
                </a:solidFill>
                <a:latin typeface="+mn-ea"/>
              </a:rPr>
              <a:t>サンプルの理美容店名</a:t>
            </a:r>
            <a:endParaRPr kumimoji="1" lang="en-US" altLang="ja-JP" sz="1400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938010" y="6142102"/>
            <a:ext cx="2811564" cy="240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b="1" dirty="0">
                <a:solidFill>
                  <a:srgbClr val="62532C"/>
                </a:solidFill>
                <a:latin typeface="+mn-ea"/>
              </a:rPr>
              <a:t>〒○○○</a:t>
            </a:r>
            <a:r>
              <a:rPr kumimoji="1" lang="en-US" altLang="ja-JP" sz="800" b="1" dirty="0">
                <a:solidFill>
                  <a:srgbClr val="62532C"/>
                </a:solidFill>
                <a:latin typeface="+mn-ea"/>
              </a:rPr>
              <a:t>-</a:t>
            </a:r>
            <a:r>
              <a:rPr kumimoji="1" lang="ja-JP" altLang="en-US" sz="800" b="1" dirty="0">
                <a:solidFill>
                  <a:srgbClr val="62532C"/>
                </a:solidFill>
                <a:latin typeface="+mn-ea"/>
              </a:rPr>
              <a:t>○○○○</a:t>
            </a:r>
            <a:endParaRPr kumimoji="1" lang="en-US" altLang="ja-JP" sz="1100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049440" y="6142102"/>
            <a:ext cx="2811564" cy="240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b="1" dirty="0">
                <a:solidFill>
                  <a:srgbClr val="62532C"/>
                </a:solidFill>
                <a:latin typeface="+mn-ea"/>
              </a:rPr>
              <a:t>○○県○○市○○○○○</a:t>
            </a:r>
            <a:endParaRPr kumimoji="1" lang="en-US" altLang="ja-JP" sz="1100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938010" y="6303432"/>
            <a:ext cx="2811564" cy="241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dirty="0">
                <a:solidFill>
                  <a:srgbClr val="62532C"/>
                </a:solidFill>
                <a:latin typeface="+mn-ea"/>
              </a:rPr>
              <a:t>営業時間：</a:t>
            </a:r>
            <a:r>
              <a:rPr kumimoji="1" lang="en-US" altLang="ja-JP" sz="800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800" dirty="0">
                <a:solidFill>
                  <a:srgbClr val="62532C"/>
                </a:solidFill>
                <a:latin typeface="+mn-ea"/>
              </a:rPr>
              <a:t>：</a:t>
            </a:r>
            <a:r>
              <a:rPr kumimoji="1" lang="en-US" altLang="ja-JP" sz="800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800" dirty="0">
                <a:solidFill>
                  <a:srgbClr val="62532C"/>
                </a:solidFill>
                <a:latin typeface="+mn-ea"/>
              </a:rPr>
              <a:t>～</a:t>
            </a:r>
            <a:r>
              <a:rPr kumimoji="1" lang="en-US" altLang="ja-JP" sz="800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800" dirty="0">
                <a:solidFill>
                  <a:srgbClr val="62532C"/>
                </a:solidFill>
                <a:latin typeface="+mn-ea"/>
              </a:rPr>
              <a:t>：</a:t>
            </a:r>
            <a:r>
              <a:rPr kumimoji="1" lang="en-US" altLang="ja-JP" sz="800" dirty="0">
                <a:solidFill>
                  <a:srgbClr val="62532C"/>
                </a:solidFill>
                <a:latin typeface="+mn-ea"/>
              </a:rPr>
              <a:t>00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494217" y="6303432"/>
            <a:ext cx="1411783" cy="241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dirty="0">
                <a:solidFill>
                  <a:srgbClr val="62532C"/>
                </a:solidFill>
                <a:latin typeface="+mn-ea"/>
              </a:rPr>
              <a:t>定休日：○曜日、第○曜日</a:t>
            </a:r>
            <a:endParaRPr kumimoji="1" lang="en-US" altLang="ja-JP" sz="1100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938010" y="6493885"/>
            <a:ext cx="2811564" cy="240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800" dirty="0">
                <a:solidFill>
                  <a:srgbClr val="62532C"/>
                </a:solidFill>
                <a:latin typeface="+mn-ea"/>
              </a:rPr>
              <a:t>TEL:0000-000-0000</a:t>
            </a:r>
            <a:endParaRPr kumimoji="1" lang="en-US" altLang="ja-JP" sz="1100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436620" y="4801020"/>
            <a:ext cx="3432810" cy="259062"/>
          </a:xfrm>
          <a:prstGeom prst="rect">
            <a:avLst/>
          </a:prstGeom>
          <a:noFill/>
          <a:ln>
            <a:solidFill>
              <a:srgbClr val="BA81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153025" y="1784803"/>
            <a:ext cx="372409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600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50</a:t>
            </a:r>
            <a:r>
              <a:rPr kumimoji="1" lang="ja-JP" altLang="en-US" sz="6600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％</a:t>
            </a:r>
            <a:r>
              <a:rPr kumimoji="1" lang="en-US" altLang="ja-JP" sz="6600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OFF</a:t>
            </a:r>
            <a:endParaRPr kumimoji="1" lang="ja-JP" altLang="en-US" sz="6600" b="1" dirty="0">
              <a:solidFill>
                <a:srgbClr val="984123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36060" y="4801019"/>
            <a:ext cx="2789661" cy="1865503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7123396" y="4801019"/>
            <a:ext cx="1207804" cy="1026521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/>
              <a:t>写真を入れることができます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8494217" y="4801019"/>
            <a:ext cx="1207804" cy="1026521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/>
              <a:t>写真を入れることができます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406768" y="5147249"/>
            <a:ext cx="791312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824283" y="5143419"/>
            <a:ext cx="2192108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……………………………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406768" y="5399001"/>
            <a:ext cx="791312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406768" y="5665472"/>
            <a:ext cx="791312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406768" y="5880410"/>
            <a:ext cx="791312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406768" y="6414018"/>
            <a:ext cx="791312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406768" y="6165136"/>
            <a:ext cx="791312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100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521166" y="5398413"/>
            <a:ext cx="1661925" cy="296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………………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521161" y="5653407"/>
            <a:ext cx="1661925" cy="296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………………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4796027" y="5908401"/>
            <a:ext cx="1661925" cy="296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…………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079476" y="6163395"/>
            <a:ext cx="1661925" cy="296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……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835962" y="6418390"/>
            <a:ext cx="2532875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100" b="1" dirty="0">
                <a:solidFill>
                  <a:srgbClr val="62532C"/>
                </a:solidFill>
                <a:latin typeface="+mn-ea"/>
              </a:rPr>
              <a:t>……………………………</a:t>
            </a:r>
          </a:p>
        </p:txBody>
      </p:sp>
      <p:cxnSp>
        <p:nvCxnSpPr>
          <p:cNvPr id="56" name="直線矢印コネクタ 55"/>
          <p:cNvCxnSpPr/>
          <p:nvPr/>
        </p:nvCxnSpPr>
        <p:spPr>
          <a:xfrm>
            <a:off x="6049732" y="5295902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/>
          <p:nvPr/>
        </p:nvCxnSpPr>
        <p:spPr>
          <a:xfrm>
            <a:off x="6049732" y="5550867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直線矢印コネクタ 57"/>
          <p:cNvCxnSpPr/>
          <p:nvPr/>
        </p:nvCxnSpPr>
        <p:spPr>
          <a:xfrm>
            <a:off x="6049732" y="5805832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/>
          <p:nvPr/>
        </p:nvCxnSpPr>
        <p:spPr>
          <a:xfrm>
            <a:off x="6049732" y="6060797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/>
          <p:nvPr/>
        </p:nvCxnSpPr>
        <p:spPr>
          <a:xfrm>
            <a:off x="6049732" y="6315762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直線矢印コネクタ 60"/>
          <p:cNvCxnSpPr/>
          <p:nvPr/>
        </p:nvCxnSpPr>
        <p:spPr>
          <a:xfrm>
            <a:off x="6049732" y="6570725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5222404" y="1437329"/>
            <a:ext cx="3823855" cy="127019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3393743" y="4776775"/>
            <a:ext cx="3518564" cy="35267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3393742" y="5256503"/>
            <a:ext cx="3490711" cy="141001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5000626" y="2856235"/>
            <a:ext cx="4267412" cy="92662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6981925" y="5938360"/>
            <a:ext cx="2828825" cy="72816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876580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21586" y="218296"/>
            <a:ext cx="8899684" cy="6628941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05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05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412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12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412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412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412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412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12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412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412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412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412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412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412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412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412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412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412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412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412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412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412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12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412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9363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498</Words>
  <Application>Microsoft Office PowerPoint</Application>
  <PresentationFormat>A4 210 x 297 mm</PresentationFormat>
  <Paragraphs>96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ＭＳ Ｐゴシック</vt:lpstr>
      <vt:lpstr>游ゴシック</vt:lpstr>
      <vt:lpstr>游ゴシック Light</vt:lpstr>
      <vt:lpstr>游明朝</vt:lpstr>
      <vt:lpstr>游明朝 Demibold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20</cp:revision>
  <dcterms:created xsi:type="dcterms:W3CDTF">2016-11-25T08:15:20Z</dcterms:created>
  <dcterms:modified xsi:type="dcterms:W3CDTF">2017-03-22T13:21:34Z</dcterms:modified>
</cp:coreProperties>
</file>