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256" r:id="rId2"/>
    <p:sldId id="259" r:id="rId3"/>
    <p:sldId id="258" r:id="rId4"/>
  </p:sldIdLst>
  <p:sldSz cx="3600450" cy="5327650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8">
          <p15:clr>
            <a:srgbClr val="A4A3A4"/>
          </p15:clr>
        </p15:guide>
        <p15:guide id="2" pos="113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15" autoAdjust="0"/>
    <p:restoredTop sz="94660"/>
  </p:normalViewPr>
  <p:slideViewPr>
    <p:cSldViewPr snapToGrid="0">
      <p:cViewPr varScale="1">
        <p:scale>
          <a:sx n="149" d="100"/>
          <a:sy n="149" d="100"/>
        </p:scale>
        <p:origin x="2154" y="120"/>
      </p:cViewPr>
      <p:guideLst>
        <p:guide orient="horz" pos="1678"/>
        <p:guide pos="11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6"/>
          </a:xfrm>
          <a:prstGeom prst="rect">
            <a:avLst/>
          </a:prstGeom>
        </p:spPr>
        <p:txBody>
          <a:bodyPr vert="horz" lIns="91433" tIns="45718" rIns="91433" bIns="45718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1" y="0"/>
            <a:ext cx="2944813" cy="498476"/>
          </a:xfrm>
          <a:prstGeom prst="rect">
            <a:avLst/>
          </a:prstGeom>
        </p:spPr>
        <p:txBody>
          <a:bodyPr vert="horz" lIns="91433" tIns="45718" rIns="91433" bIns="45718" rtlCol="0"/>
          <a:lstStyle>
            <a:lvl1pPr algn="r">
              <a:defRPr sz="1100"/>
            </a:lvl1pPr>
          </a:lstStyle>
          <a:p>
            <a:fld id="{C0F05E49-EF06-49E7-864D-3C1C8972F03A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65363" y="1241425"/>
            <a:ext cx="226377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8" rIns="91433" bIns="4571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9963"/>
            <a:ext cx="5435600" cy="3910013"/>
          </a:xfrm>
          <a:prstGeom prst="rect">
            <a:avLst/>
          </a:prstGeom>
        </p:spPr>
        <p:txBody>
          <a:bodyPr vert="horz" lIns="91433" tIns="45718" rIns="91433" bIns="4571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32924"/>
            <a:ext cx="2944813" cy="498476"/>
          </a:xfrm>
          <a:prstGeom prst="rect">
            <a:avLst/>
          </a:prstGeom>
        </p:spPr>
        <p:txBody>
          <a:bodyPr vert="horz" lIns="91433" tIns="45718" rIns="91433" bIns="45718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1" y="9432924"/>
            <a:ext cx="2944813" cy="498476"/>
          </a:xfrm>
          <a:prstGeom prst="rect">
            <a:avLst/>
          </a:prstGeom>
        </p:spPr>
        <p:txBody>
          <a:bodyPr vert="horz" lIns="91433" tIns="45718" rIns="91433" bIns="45718" rtlCol="0" anchor="b"/>
          <a:lstStyle>
            <a:lvl1pPr algn="r">
              <a:defRPr sz="1100"/>
            </a:lvl1pPr>
          </a:lstStyle>
          <a:p>
            <a:fld id="{7BF13B6A-B513-4028-A205-9AA30B7F36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77853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1pPr>
    <a:lvl2pPr marL="223617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2pPr>
    <a:lvl3pPr marL="447233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3pPr>
    <a:lvl4pPr marL="670850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4pPr>
    <a:lvl5pPr marL="894466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5pPr>
    <a:lvl6pPr marL="1118083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6pPr>
    <a:lvl7pPr marL="1341699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7pPr>
    <a:lvl8pPr marL="1565316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8pPr>
    <a:lvl9pPr marL="1788932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36"/>
          <a:stretch/>
        </p:blipFill>
        <p:spPr>
          <a:xfrm>
            <a:off x="173048" y="154357"/>
            <a:ext cx="3276401" cy="5024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921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977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76572" y="283648"/>
            <a:ext cx="776347" cy="451493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31" y="283648"/>
            <a:ext cx="2284035" cy="451493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56781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11" name="Title Placeholder 1"/>
          <p:cNvSpPr txBox="1">
            <a:spLocks/>
          </p:cNvSpPr>
          <p:nvPr userDrawn="1"/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36009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7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idx="10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Date Placeholder 3"/>
          <p:cNvSpPr txBox="1">
            <a:spLocks/>
          </p:cNvSpPr>
          <p:nvPr userDrawn="1"/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473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64DE79-268F-4C1A-8933-263129D2AF90}" type="datetimeFigureOut">
              <a:rPr lang="en-US" smtClean="0"/>
              <a:pPr/>
              <a:t>3/28/2017</a:t>
            </a:fld>
            <a:endParaRPr lang="en-US" dirty="0"/>
          </a:p>
        </p:txBody>
      </p:sp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473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図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00450" cy="5321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078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9787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56" y="1328214"/>
            <a:ext cx="3105388" cy="2216154"/>
          </a:xfrm>
          <a:prstGeom prst="rect">
            <a:avLst/>
          </a:prstGeom>
        </p:spPr>
        <p:txBody>
          <a:bodyPr anchor="b"/>
          <a:lstStyle>
            <a:lvl1pPr>
              <a:defRPr sz="236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656" y="3565334"/>
            <a:ext cx="3105388" cy="11654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45">
                <a:solidFill>
                  <a:schemeClr val="tx1"/>
                </a:solidFill>
              </a:defRPr>
            </a:lvl1pPr>
            <a:lvl2pPr marL="18004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2pPr>
            <a:lvl3pPr marL="360091" indent="0">
              <a:buNone/>
              <a:defRPr sz="709">
                <a:solidFill>
                  <a:schemeClr val="tx1">
                    <a:tint val="75000"/>
                  </a:schemeClr>
                </a:solidFill>
              </a:defRPr>
            </a:lvl3pPr>
            <a:lvl4pPr marL="540136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4pPr>
            <a:lvl5pPr marL="720181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5pPr>
            <a:lvl6pPr marL="900227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6pPr>
            <a:lvl7pPr marL="1080272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7pPr>
            <a:lvl8pPr marL="1260318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8pPr>
            <a:lvl9pPr marL="1440363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206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7531" y="1418240"/>
            <a:ext cx="1530191" cy="3380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2728" y="1418240"/>
            <a:ext cx="1530191" cy="3380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9569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283649"/>
            <a:ext cx="3105388" cy="1029766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000" y="1306014"/>
            <a:ext cx="1523159" cy="64005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8000" y="1946072"/>
            <a:ext cx="1523159" cy="286237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22728" y="1306014"/>
            <a:ext cx="1530660" cy="64005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2728" y="1946072"/>
            <a:ext cx="1530660" cy="286237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6826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3201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2848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  <a:prstGeom prst="rect">
            <a:avLst/>
          </a:prstGeo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0660" y="767084"/>
            <a:ext cx="1822728" cy="3786085"/>
          </a:xfrm>
          <a:prstGeom prst="rect">
            <a:avLst/>
          </a:prstGeom>
        </p:spPr>
        <p:txBody>
          <a:bodyPr/>
          <a:lstStyle>
            <a:lvl1pPr>
              <a:defRPr sz="1260"/>
            </a:lvl1pPr>
            <a:lvl2pPr>
              <a:defRPr sz="1103"/>
            </a:lvl2pPr>
            <a:lvl3pPr>
              <a:defRPr sz="945"/>
            </a:lvl3pPr>
            <a:lvl4pPr>
              <a:defRPr sz="788"/>
            </a:lvl4pPr>
            <a:lvl5pPr>
              <a:defRPr sz="788"/>
            </a:lvl5pPr>
            <a:lvl6pPr>
              <a:defRPr sz="788"/>
            </a:lvl6pPr>
            <a:lvl7pPr>
              <a:defRPr sz="788"/>
            </a:lvl7pPr>
            <a:lvl8pPr>
              <a:defRPr sz="788"/>
            </a:lvl8pPr>
            <a:lvl9pPr>
              <a:defRPr sz="78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5389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  <a:prstGeom prst="rect">
            <a:avLst/>
          </a:prstGeo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0660" y="767084"/>
            <a:ext cx="1822728" cy="378608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260"/>
            </a:lvl1pPr>
            <a:lvl2pPr marL="180045" indent="0">
              <a:buNone/>
              <a:defRPr sz="1103"/>
            </a:lvl2pPr>
            <a:lvl3pPr marL="360091" indent="0">
              <a:buNone/>
              <a:defRPr sz="945"/>
            </a:lvl3pPr>
            <a:lvl4pPr marL="540136" indent="0">
              <a:buNone/>
              <a:defRPr sz="788"/>
            </a:lvl4pPr>
            <a:lvl5pPr marL="720181" indent="0">
              <a:buNone/>
              <a:defRPr sz="788"/>
            </a:lvl5pPr>
            <a:lvl6pPr marL="900227" indent="0">
              <a:buNone/>
              <a:defRPr sz="788"/>
            </a:lvl6pPr>
            <a:lvl7pPr marL="1080272" indent="0">
              <a:buNone/>
              <a:defRPr sz="788"/>
            </a:lvl7pPr>
            <a:lvl8pPr marL="1260318" indent="0">
              <a:buNone/>
              <a:defRPr sz="788"/>
            </a:lvl8pPr>
            <a:lvl9pPr marL="1440363" indent="0">
              <a:buNone/>
              <a:defRPr sz="788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549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 userDrawn="1"/>
        </p:nvSpPr>
        <p:spPr>
          <a:xfrm>
            <a:off x="0" y="0"/>
            <a:ext cx="3600450" cy="53276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3153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defTabSz="360091" rtl="0" eaLnBrk="1" latinLnBrk="0" hangingPunct="1">
        <a:lnSpc>
          <a:spcPct val="90000"/>
        </a:lnSpc>
        <a:spcBef>
          <a:spcPct val="0"/>
        </a:spcBef>
        <a:buNone/>
        <a:defRPr kumimoji="1" sz="1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023" indent="-90023" algn="l" defTabSz="360091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kumimoji="1" sz="1103" kern="1200">
          <a:solidFill>
            <a:schemeClr val="tx1"/>
          </a:solidFill>
          <a:latin typeface="+mn-lt"/>
          <a:ea typeface="+mn-ea"/>
          <a:cs typeface="+mn-cs"/>
        </a:defRPr>
      </a:lvl1pPr>
      <a:lvl2pPr marL="270068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50113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88" kern="1200">
          <a:solidFill>
            <a:schemeClr val="tx1"/>
          </a:solidFill>
          <a:latin typeface="+mn-lt"/>
          <a:ea typeface="+mn-ea"/>
          <a:cs typeface="+mn-cs"/>
        </a:defRPr>
      </a:lvl3pPr>
      <a:lvl4pPr marL="63015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810204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9024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170295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350340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530386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1pPr>
      <a:lvl2pPr marL="180045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2pPr>
      <a:lvl3pPr marL="36009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40136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72018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00227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080272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260318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440363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図 3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133" y="3631932"/>
            <a:ext cx="1644745" cy="66777"/>
          </a:xfrm>
          <a:prstGeom prst="rect">
            <a:avLst/>
          </a:prstGeom>
        </p:spPr>
      </p:pic>
      <p:pic>
        <p:nvPicPr>
          <p:cNvPr id="37" name="図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364" y="3297487"/>
            <a:ext cx="252591" cy="248236"/>
          </a:xfrm>
          <a:prstGeom prst="rect">
            <a:avLst/>
          </a:prstGeom>
        </p:spPr>
      </p:pic>
      <p:pic>
        <p:nvPicPr>
          <p:cNvPr id="38" name="図 3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347" y="2569235"/>
            <a:ext cx="1644745" cy="66777"/>
          </a:xfrm>
          <a:prstGeom prst="rect">
            <a:avLst/>
          </a:prstGeom>
        </p:spPr>
      </p:pic>
      <p:pic>
        <p:nvPicPr>
          <p:cNvPr id="39" name="図 3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3766" y="2262996"/>
            <a:ext cx="248236" cy="252591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793" y="1595636"/>
            <a:ext cx="1644745" cy="66777"/>
          </a:xfrm>
          <a:prstGeom prst="rect">
            <a:avLst/>
          </a:prstGeom>
        </p:spPr>
      </p:pic>
      <p:sp>
        <p:nvSpPr>
          <p:cNvPr id="41" name="正方形/長方形 40"/>
          <p:cNvSpPr/>
          <p:nvPr/>
        </p:nvSpPr>
        <p:spPr>
          <a:xfrm>
            <a:off x="373186" y="4586298"/>
            <a:ext cx="1277814" cy="268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62" b="1" spc="48" dirty="0">
                <a:solidFill>
                  <a:srgbClr val="7A5F27"/>
                </a:solidFill>
                <a:latin typeface="Hiragino Kaku Gothic Pro W6" charset="-128"/>
                <a:ea typeface="Hiragino Kaku Gothic Pro W6" charset="-128"/>
                <a:cs typeface="Hiragino Kaku Gothic Pro W6" charset="-128"/>
              </a:rPr>
              <a:t>サンプルの理美容店</a:t>
            </a:r>
            <a:endParaRPr lang="en-US" altLang="ja-JP" sz="762" b="1" spc="48" dirty="0">
              <a:solidFill>
                <a:srgbClr val="7A5F27"/>
              </a:solidFill>
              <a:latin typeface="Hiragino Kaku Gothic Pro W6" charset="-128"/>
              <a:ea typeface="Hiragino Kaku Gothic Pro W6" charset="-128"/>
              <a:cs typeface="Hiragino Kaku Gothic Pro W6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899928" y="1489768"/>
            <a:ext cx="1323787" cy="238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53" b="1" spc="24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おまかせプラン</a:t>
            </a:r>
            <a:endParaRPr kumimoji="1" lang="ja-JP" altLang="en-US" sz="953" b="1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1165877" y="5021947"/>
            <a:ext cx="1387730" cy="188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476" dirty="0">
                <a:solidFill>
                  <a:srgbClr val="EB6363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http://sample-shop.com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1415115" y="4596520"/>
            <a:ext cx="1702735" cy="233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72"/>
              </a:lnSpc>
            </a:pPr>
            <a:r>
              <a:rPr lang="ja-JP" altLang="en-US" sz="381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〒</a:t>
            </a:r>
            <a:r>
              <a:rPr lang="en-US" altLang="ja-JP" sz="381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000-0000</a:t>
            </a:r>
            <a:r>
              <a:rPr lang="ja-JP" altLang="en-US" sz="381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　〇〇県〇〇市〇〇〇〇〇〇〇</a:t>
            </a:r>
            <a:endParaRPr lang="en-US" altLang="ja-JP" sz="381" dirty="0">
              <a:solidFill>
                <a:srgbClr val="7A5F27"/>
              </a:solidFill>
              <a:latin typeface="Hiragino Kaku Gothic Pro W3" charset="-128"/>
              <a:ea typeface="Hiragino Kaku Gothic Pro W3" charset="-128"/>
              <a:cs typeface="Hiragino Kaku Gothic Pro W3" charset="-128"/>
            </a:endParaRPr>
          </a:p>
          <a:p>
            <a:pPr>
              <a:lnSpc>
                <a:spcPts val="476"/>
              </a:lnSpc>
            </a:pPr>
            <a:r>
              <a:rPr lang="ja-JP" altLang="en-US" sz="381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営業時間：</a:t>
            </a:r>
            <a:r>
              <a:rPr lang="en-US" altLang="ja-JP" sz="381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00:00</a:t>
            </a:r>
            <a:r>
              <a:rPr lang="ja-JP" altLang="en-US" sz="381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～</a:t>
            </a:r>
            <a:r>
              <a:rPr lang="en-US" altLang="ja-JP" sz="381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 00:00</a:t>
            </a:r>
            <a:r>
              <a:rPr lang="ja-JP" altLang="en-US" sz="381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　定休日：〇曜日、第〇曜日</a:t>
            </a:r>
            <a:endParaRPr lang="en-US" altLang="ja-JP" sz="381" dirty="0">
              <a:solidFill>
                <a:srgbClr val="7A5F27"/>
              </a:solidFill>
              <a:latin typeface="Hiragino Kaku Gothic Pro W3" charset="-128"/>
              <a:ea typeface="Hiragino Kaku Gothic Pro W3" charset="-128"/>
              <a:cs typeface="Hiragino Kaku Gothic Pro W3" charset="-128"/>
            </a:endParaRPr>
          </a:p>
        </p:txBody>
      </p:sp>
      <p:pic>
        <p:nvPicPr>
          <p:cNvPr id="48" name="図 4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5043" y="436532"/>
            <a:ext cx="1336990" cy="952297"/>
          </a:xfrm>
          <a:prstGeom prst="rect">
            <a:avLst/>
          </a:prstGeom>
        </p:spPr>
      </p:pic>
      <p:sp>
        <p:nvSpPr>
          <p:cNvPr id="49" name="正方形/長方形 48"/>
          <p:cNvSpPr/>
          <p:nvPr/>
        </p:nvSpPr>
        <p:spPr>
          <a:xfrm>
            <a:off x="1958651" y="396534"/>
            <a:ext cx="1332022" cy="96431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  <a:r>
              <a:rPr kumimoji="1" lang="en-US" altLang="ja-JP" sz="667" b="1" dirty="0"/>
              <a:t> </a:t>
            </a:r>
            <a:endParaRPr kumimoji="1" lang="ja-JP" altLang="en-US" sz="667" b="1" dirty="0"/>
          </a:p>
        </p:txBody>
      </p:sp>
      <p:pic>
        <p:nvPicPr>
          <p:cNvPr id="50" name="図 4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062" y="1322403"/>
            <a:ext cx="251139" cy="251139"/>
          </a:xfrm>
          <a:prstGeom prst="rect">
            <a:avLst/>
          </a:prstGeom>
        </p:spPr>
      </p:pic>
      <p:sp>
        <p:nvSpPr>
          <p:cNvPr id="51" name="テキスト ボックス 50"/>
          <p:cNvSpPr txBox="1"/>
          <p:nvPr/>
        </p:nvSpPr>
        <p:spPr>
          <a:xfrm>
            <a:off x="697244" y="1334436"/>
            <a:ext cx="399115" cy="158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29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プラン</a:t>
            </a: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765431" y="1409978"/>
            <a:ext cx="261104" cy="1568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19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1</a:t>
            </a:r>
            <a:endParaRPr kumimoji="1" lang="ja-JP" altLang="en-US" sz="419" b="1" dirty="0">
              <a:solidFill>
                <a:schemeClr val="bg1"/>
              </a:solidFill>
              <a:latin typeface="Yu Mincho Demibold" charset="-128"/>
              <a:ea typeface="Yu Mincho Demibold" charset="-128"/>
              <a:cs typeface="Yu Mincho Demibold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2016783" y="1519296"/>
            <a:ext cx="796160" cy="194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67" b="1" spc="24" dirty="0">
                <a:solidFill>
                  <a:srgbClr val="323333"/>
                </a:solidFill>
                <a:latin typeface="Hiragino Kaku Gothic Pro W6" charset="-128"/>
                <a:ea typeface="Hiragino Kaku Gothic Pro W6" charset="-128"/>
                <a:cs typeface="Hiragino Kaku Gothic Pro W6" charset="-128"/>
              </a:rPr>
              <a:t>¥20,000</a:t>
            </a:r>
            <a:endParaRPr kumimoji="1" lang="ja-JP" altLang="en-US" sz="667" b="1" dirty="0">
              <a:solidFill>
                <a:srgbClr val="323333"/>
              </a:solidFill>
              <a:latin typeface="Hiragino Kaku Gothic Pro W6" charset="-128"/>
              <a:ea typeface="Hiragino Kaku Gothic Pro W6" charset="-128"/>
              <a:cs typeface="Hiragino Kaku Gothic Pro W6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1107272" y="1702423"/>
            <a:ext cx="1323787" cy="180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572" b="1">
                <a:solidFill>
                  <a:srgbClr val="EB6363"/>
                </a:solidFill>
                <a:latin typeface="Yu Gothic" charset="-128"/>
                <a:ea typeface="Yu Gothic" charset="-128"/>
                <a:cs typeface="Yu Gothic" charset="-128"/>
              </a:rPr>
              <a:t>ヘアセット・メイク・着付け</a:t>
            </a:r>
            <a:endParaRPr kumimoji="1" lang="ja-JP" altLang="en-US" sz="572" b="1" dirty="0">
              <a:solidFill>
                <a:srgbClr val="EB636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869725" y="1824042"/>
            <a:ext cx="181839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05"/>
              </a:lnSpc>
            </a:pPr>
            <a:r>
              <a:rPr lang="ja-JP" altLang="en-US" sz="476" b="1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着付けから、ヘアセット・メイクまですべておまかせのラクラクプラン。一生に一度の成人式を素敵に仕上げます。</a:t>
            </a:r>
            <a:endParaRPr kumimoji="1" lang="ja-JP" altLang="en-US" sz="476" b="1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cxnSp>
        <p:nvCxnSpPr>
          <p:cNvPr id="56" name="直線コネクタ 55"/>
          <p:cNvCxnSpPr/>
          <p:nvPr/>
        </p:nvCxnSpPr>
        <p:spPr>
          <a:xfrm>
            <a:off x="946793" y="1867656"/>
            <a:ext cx="1644745" cy="0"/>
          </a:xfrm>
          <a:prstGeom prst="line">
            <a:avLst/>
          </a:prstGeom>
          <a:ln w="12700">
            <a:solidFill>
              <a:srgbClr val="999899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コネクタ 56"/>
          <p:cNvCxnSpPr/>
          <p:nvPr/>
        </p:nvCxnSpPr>
        <p:spPr>
          <a:xfrm>
            <a:off x="946793" y="1989297"/>
            <a:ext cx="1644745" cy="0"/>
          </a:xfrm>
          <a:prstGeom prst="line">
            <a:avLst/>
          </a:prstGeom>
          <a:ln w="12700">
            <a:solidFill>
              <a:srgbClr val="999899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コネクタ 57"/>
          <p:cNvCxnSpPr/>
          <p:nvPr/>
        </p:nvCxnSpPr>
        <p:spPr>
          <a:xfrm>
            <a:off x="946793" y="2110916"/>
            <a:ext cx="1644745" cy="0"/>
          </a:xfrm>
          <a:prstGeom prst="line">
            <a:avLst/>
          </a:prstGeom>
          <a:ln w="12700">
            <a:solidFill>
              <a:srgbClr val="999899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図 5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898" y="2330666"/>
            <a:ext cx="895682" cy="895682"/>
          </a:xfrm>
          <a:prstGeom prst="rect">
            <a:avLst/>
          </a:prstGeom>
        </p:spPr>
      </p:pic>
      <p:sp>
        <p:nvSpPr>
          <p:cNvPr id="60" name="正方形/長方形 59"/>
          <p:cNvSpPr/>
          <p:nvPr/>
        </p:nvSpPr>
        <p:spPr>
          <a:xfrm>
            <a:off x="207627" y="2296940"/>
            <a:ext cx="899645" cy="90144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  <a:r>
              <a:rPr kumimoji="1" lang="en-US" altLang="ja-JP" sz="667" b="1" dirty="0"/>
              <a:t> </a:t>
            </a:r>
            <a:endParaRPr kumimoji="1" lang="ja-JP" altLang="en-US" sz="667" b="1" dirty="0"/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2688117" y="2348038"/>
            <a:ext cx="417964" cy="1568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19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2</a:t>
            </a:r>
            <a:endParaRPr kumimoji="1" lang="ja-JP" altLang="en-US" sz="419" b="1" dirty="0">
              <a:solidFill>
                <a:schemeClr val="bg1"/>
              </a:solidFill>
              <a:latin typeface="Yu Mincho Demibold" charset="-128"/>
              <a:ea typeface="Yu Mincho Demibold" charset="-128"/>
              <a:cs typeface="Yu Mincho Demibold" charset="-128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1253212" y="2329288"/>
            <a:ext cx="1338326" cy="385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53" b="1" spc="24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ヘアセット・</a:t>
            </a:r>
            <a:endParaRPr lang="en-US" altLang="ja-JP" sz="953" b="1" spc="24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  <a:p>
            <a:r>
              <a:rPr lang="ja-JP" altLang="en-US" sz="953" b="1" spc="24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着付けプラン</a:t>
            </a:r>
            <a:endParaRPr kumimoji="1" lang="ja-JP" altLang="en-US" sz="953" b="1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2372136" y="2489097"/>
            <a:ext cx="873390" cy="194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67" b="1" spc="24" dirty="0">
                <a:solidFill>
                  <a:srgbClr val="323333"/>
                </a:solidFill>
                <a:latin typeface="Hiragino Kaku Gothic Pro W6" charset="-128"/>
                <a:ea typeface="Hiragino Kaku Gothic Pro W6" charset="-128"/>
                <a:cs typeface="Hiragino Kaku Gothic Pro W6" charset="-128"/>
              </a:rPr>
              <a:t>¥15,000</a:t>
            </a:r>
            <a:endParaRPr kumimoji="1" lang="ja-JP" altLang="en-US" sz="667" b="1" dirty="0">
              <a:solidFill>
                <a:srgbClr val="323333"/>
              </a:solidFill>
              <a:latin typeface="Hiragino Kaku Gothic Pro W6" charset="-128"/>
              <a:ea typeface="Hiragino Kaku Gothic Pro W6" charset="-128"/>
              <a:cs typeface="Hiragino Kaku Gothic Pro W6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1459700" y="2672215"/>
            <a:ext cx="1323787" cy="180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572" b="1" dirty="0">
                <a:solidFill>
                  <a:srgbClr val="F39918"/>
                </a:solidFill>
                <a:latin typeface="Yu Gothic" charset="-128"/>
                <a:ea typeface="Yu Gothic" charset="-128"/>
                <a:cs typeface="Yu Gothic" charset="-128"/>
              </a:rPr>
              <a:t>ヘアセット・着付け</a:t>
            </a:r>
            <a:endParaRPr kumimoji="1" lang="ja-JP" altLang="en-US" sz="572" b="1" dirty="0">
              <a:solidFill>
                <a:srgbClr val="F39918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1246097" y="2786731"/>
            <a:ext cx="173337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05"/>
              </a:lnSpc>
            </a:pPr>
            <a:r>
              <a:rPr lang="ja-JP" altLang="en-US" sz="476" b="1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着付けとヘアセットの組み合せプラン。お着物にピッタリのヘアセットをおつくりします。</a:t>
            </a:r>
            <a:endParaRPr kumimoji="1" lang="ja-JP" altLang="en-US" sz="476" b="1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cxnSp>
        <p:nvCxnSpPr>
          <p:cNvPr id="67" name="直線コネクタ 66"/>
          <p:cNvCxnSpPr/>
          <p:nvPr/>
        </p:nvCxnSpPr>
        <p:spPr>
          <a:xfrm>
            <a:off x="1295722" y="2835190"/>
            <a:ext cx="1644745" cy="0"/>
          </a:xfrm>
          <a:prstGeom prst="line">
            <a:avLst/>
          </a:prstGeom>
          <a:ln w="12700">
            <a:solidFill>
              <a:srgbClr val="999899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線コネクタ 67"/>
          <p:cNvCxnSpPr/>
          <p:nvPr/>
        </p:nvCxnSpPr>
        <p:spPr>
          <a:xfrm>
            <a:off x="1295722" y="2951324"/>
            <a:ext cx="1644745" cy="0"/>
          </a:xfrm>
          <a:prstGeom prst="line">
            <a:avLst/>
          </a:prstGeom>
          <a:ln w="12700">
            <a:solidFill>
              <a:srgbClr val="999899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コネクタ 68"/>
          <p:cNvCxnSpPr/>
          <p:nvPr/>
        </p:nvCxnSpPr>
        <p:spPr>
          <a:xfrm>
            <a:off x="1295722" y="3061927"/>
            <a:ext cx="1644745" cy="0"/>
          </a:xfrm>
          <a:prstGeom prst="line">
            <a:avLst/>
          </a:prstGeom>
          <a:ln w="12700">
            <a:solidFill>
              <a:srgbClr val="999899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テキスト ボックス 103"/>
          <p:cNvSpPr txBox="1"/>
          <p:nvPr/>
        </p:nvSpPr>
        <p:spPr>
          <a:xfrm>
            <a:off x="528061" y="3322335"/>
            <a:ext cx="423195" cy="158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29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プラン</a:t>
            </a:r>
          </a:p>
        </p:txBody>
      </p:sp>
      <p:sp>
        <p:nvSpPr>
          <p:cNvPr id="105" name="テキスト ボックス 104"/>
          <p:cNvSpPr txBox="1"/>
          <p:nvPr/>
        </p:nvSpPr>
        <p:spPr>
          <a:xfrm>
            <a:off x="588321" y="3388234"/>
            <a:ext cx="297921" cy="1568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19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3</a:t>
            </a:r>
            <a:endParaRPr kumimoji="1" lang="ja-JP" altLang="en-US" sz="419" b="1" dirty="0">
              <a:solidFill>
                <a:schemeClr val="bg1"/>
              </a:solidFill>
              <a:latin typeface="Yu Mincho Demibold" charset="-128"/>
              <a:ea typeface="Yu Mincho Demibold" charset="-128"/>
              <a:cs typeface="Yu Mincho Demibold" charset="-128"/>
            </a:endParaRPr>
          </a:p>
        </p:txBody>
      </p:sp>
      <p:sp>
        <p:nvSpPr>
          <p:cNvPr id="106" name="テキスト ボックス 105"/>
          <p:cNvSpPr txBox="1"/>
          <p:nvPr/>
        </p:nvSpPr>
        <p:spPr>
          <a:xfrm>
            <a:off x="612830" y="3521953"/>
            <a:ext cx="1323787" cy="238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53" b="1" spc="24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ヘア・メイクプラン</a:t>
            </a:r>
            <a:endParaRPr kumimoji="1" lang="ja-JP" altLang="en-US" sz="953" b="1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107" name="テキスト ボックス 106"/>
          <p:cNvSpPr txBox="1"/>
          <p:nvPr/>
        </p:nvSpPr>
        <p:spPr>
          <a:xfrm>
            <a:off x="1809342" y="3551481"/>
            <a:ext cx="714670" cy="194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67" b="1" spc="24" dirty="0">
                <a:solidFill>
                  <a:srgbClr val="323333"/>
                </a:solidFill>
                <a:latin typeface="Hiragino Kaku Gothic Pro W6" charset="-128"/>
                <a:ea typeface="Hiragino Kaku Gothic Pro W6" charset="-128"/>
                <a:cs typeface="Hiragino Kaku Gothic Pro W6" charset="-128"/>
              </a:rPr>
              <a:t>¥11,000</a:t>
            </a:r>
            <a:endParaRPr kumimoji="1" lang="ja-JP" altLang="en-US" sz="667" b="1" dirty="0">
              <a:solidFill>
                <a:srgbClr val="323333"/>
              </a:solidFill>
              <a:latin typeface="Hiragino Kaku Gothic Pro W6" charset="-128"/>
              <a:ea typeface="Hiragino Kaku Gothic Pro W6" charset="-128"/>
              <a:cs typeface="Hiragino Kaku Gothic Pro W6" charset="-128"/>
            </a:endParaRPr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841352" y="3734600"/>
            <a:ext cx="1323787" cy="180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572" b="1" dirty="0">
                <a:solidFill>
                  <a:srgbClr val="34AABE"/>
                </a:solidFill>
                <a:latin typeface="Yu Gothic" charset="-128"/>
                <a:ea typeface="Yu Gothic" charset="-128"/>
                <a:cs typeface="Yu Gothic" charset="-128"/>
              </a:rPr>
              <a:t>ヘアセット・メイク</a:t>
            </a:r>
            <a:endParaRPr kumimoji="1" lang="ja-JP" altLang="en-US" sz="572" b="1" dirty="0">
              <a:solidFill>
                <a:srgbClr val="34AABE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638765" y="3849115"/>
            <a:ext cx="173337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05"/>
              </a:lnSpc>
            </a:pPr>
            <a:r>
              <a:rPr lang="ja-JP" altLang="en-US" sz="476" b="1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お支度済みでご来店いただき、ヘアセット、メイクは当店で行います。最新のヘアメイクで成人式を美しく。</a:t>
            </a:r>
            <a:endParaRPr kumimoji="1" lang="ja-JP" altLang="en-US" sz="476" b="1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cxnSp>
        <p:nvCxnSpPr>
          <p:cNvPr id="110" name="直線コネクタ 109"/>
          <p:cNvCxnSpPr/>
          <p:nvPr/>
        </p:nvCxnSpPr>
        <p:spPr>
          <a:xfrm>
            <a:off x="677374" y="3897575"/>
            <a:ext cx="1644745" cy="0"/>
          </a:xfrm>
          <a:prstGeom prst="line">
            <a:avLst/>
          </a:prstGeom>
          <a:ln w="9525">
            <a:solidFill>
              <a:srgbClr val="999899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直線コネクタ 110"/>
          <p:cNvCxnSpPr/>
          <p:nvPr/>
        </p:nvCxnSpPr>
        <p:spPr>
          <a:xfrm>
            <a:off x="677374" y="4013709"/>
            <a:ext cx="1644745" cy="0"/>
          </a:xfrm>
          <a:prstGeom prst="line">
            <a:avLst/>
          </a:prstGeom>
          <a:ln w="12700">
            <a:solidFill>
              <a:srgbClr val="999899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直線コネクタ 111"/>
          <p:cNvCxnSpPr/>
          <p:nvPr/>
        </p:nvCxnSpPr>
        <p:spPr>
          <a:xfrm>
            <a:off x="677374" y="4124311"/>
            <a:ext cx="1644745" cy="0"/>
          </a:xfrm>
          <a:prstGeom prst="line">
            <a:avLst/>
          </a:prstGeom>
          <a:ln w="12700">
            <a:solidFill>
              <a:srgbClr val="999899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3" name="図 1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7915" y="3408614"/>
            <a:ext cx="844873" cy="1270213"/>
          </a:xfrm>
          <a:prstGeom prst="rect">
            <a:avLst/>
          </a:prstGeom>
        </p:spPr>
      </p:pic>
      <p:sp>
        <p:nvSpPr>
          <p:cNvPr id="114" name="正方形/長方形 113"/>
          <p:cNvSpPr/>
          <p:nvPr/>
        </p:nvSpPr>
        <p:spPr>
          <a:xfrm>
            <a:off x="2529342" y="3376653"/>
            <a:ext cx="839264" cy="125539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  <a:r>
              <a:rPr kumimoji="1" lang="en-US" altLang="ja-JP" sz="667" b="1" dirty="0"/>
              <a:t> </a:t>
            </a:r>
            <a:endParaRPr kumimoji="1" lang="ja-JP" altLang="en-US" sz="667" b="1" dirty="0"/>
          </a:p>
        </p:txBody>
      </p:sp>
      <p:sp>
        <p:nvSpPr>
          <p:cNvPr id="115" name="正方形/長方形 114"/>
          <p:cNvSpPr/>
          <p:nvPr/>
        </p:nvSpPr>
        <p:spPr>
          <a:xfrm>
            <a:off x="371161" y="4723006"/>
            <a:ext cx="1587490" cy="356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143" b="1" dirty="0">
                <a:solidFill>
                  <a:srgbClr val="7A5F27"/>
                </a:solidFill>
                <a:latin typeface="Hiragino Kaku Gothic Pro W6" charset="-128"/>
                <a:ea typeface="Hiragino Kaku Gothic Pro W6" charset="-128"/>
                <a:cs typeface="Hiragino Kaku Gothic Pro W6" charset="-128"/>
              </a:rPr>
              <a:t>0000-000-0000</a:t>
            </a:r>
          </a:p>
        </p:txBody>
      </p:sp>
      <p:pic>
        <p:nvPicPr>
          <p:cNvPr id="116" name="図 11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8016" y="4840139"/>
            <a:ext cx="495020" cy="391952"/>
          </a:xfrm>
          <a:prstGeom prst="rect">
            <a:avLst/>
          </a:prstGeom>
        </p:spPr>
      </p:pic>
      <p:pic>
        <p:nvPicPr>
          <p:cNvPr id="117" name="図 11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" y="71425"/>
            <a:ext cx="1956854" cy="962459"/>
          </a:xfrm>
          <a:prstGeom prst="rect">
            <a:avLst/>
          </a:prstGeom>
        </p:spPr>
      </p:pic>
      <p:pic>
        <p:nvPicPr>
          <p:cNvPr id="118" name="図 11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78" y="324633"/>
            <a:ext cx="1069883" cy="355660"/>
          </a:xfrm>
          <a:prstGeom prst="rect">
            <a:avLst/>
          </a:prstGeom>
        </p:spPr>
      </p:pic>
      <p:pic>
        <p:nvPicPr>
          <p:cNvPr id="119" name="図 118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13" y="140811"/>
            <a:ext cx="885520" cy="146619"/>
          </a:xfrm>
          <a:prstGeom prst="rect">
            <a:avLst/>
          </a:prstGeom>
        </p:spPr>
      </p:pic>
      <p:sp>
        <p:nvSpPr>
          <p:cNvPr id="120" name="正方形/長方形 119"/>
          <p:cNvSpPr/>
          <p:nvPr/>
        </p:nvSpPr>
        <p:spPr>
          <a:xfrm>
            <a:off x="588321" y="725402"/>
            <a:ext cx="1400795" cy="182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67"/>
              </a:lnSpc>
            </a:pPr>
            <a:r>
              <a:rPr lang="ja-JP" altLang="en-US" sz="476" b="1" spc="48" dirty="0">
                <a:solidFill>
                  <a:srgbClr val="A48745"/>
                </a:solidFill>
                <a:latin typeface="Yu Gothic" charset="-128"/>
                <a:ea typeface="Yu Gothic" charset="-128"/>
                <a:cs typeface="Yu Gothic" charset="-128"/>
              </a:rPr>
              <a:t>一生に一度の記念日を美しく。</a:t>
            </a:r>
            <a:endParaRPr lang="en-US" altLang="ja-JP" sz="476" b="1" spc="48" dirty="0">
              <a:solidFill>
                <a:srgbClr val="A48745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121" name="テキスト ボックス 120"/>
          <p:cNvSpPr txBox="1"/>
          <p:nvPr/>
        </p:nvSpPr>
        <p:spPr>
          <a:xfrm>
            <a:off x="2663119" y="2286271"/>
            <a:ext cx="477928" cy="158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29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プラン</a:t>
            </a:r>
          </a:p>
        </p:txBody>
      </p:sp>
    </p:spTree>
    <p:extLst>
      <p:ext uri="{BB962C8B-B14F-4D97-AF65-F5344CB8AC3E}">
        <p14:creationId xmlns:p14="http://schemas.microsoft.com/office/powerpoint/2010/main" val="1865954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図 4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133" y="3631932"/>
            <a:ext cx="1644745" cy="66777"/>
          </a:xfrm>
          <a:prstGeom prst="rect">
            <a:avLst/>
          </a:prstGeom>
        </p:spPr>
      </p:pic>
      <p:pic>
        <p:nvPicPr>
          <p:cNvPr id="47" name="図 4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364" y="3297487"/>
            <a:ext cx="252591" cy="248236"/>
          </a:xfrm>
          <a:prstGeom prst="rect">
            <a:avLst/>
          </a:prstGeom>
        </p:spPr>
      </p:pic>
      <p:pic>
        <p:nvPicPr>
          <p:cNvPr id="48" name="図 4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347" y="2569235"/>
            <a:ext cx="1644745" cy="66777"/>
          </a:xfrm>
          <a:prstGeom prst="rect">
            <a:avLst/>
          </a:prstGeom>
        </p:spPr>
      </p:pic>
      <p:pic>
        <p:nvPicPr>
          <p:cNvPr id="49" name="図 4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3766" y="2262996"/>
            <a:ext cx="248236" cy="252591"/>
          </a:xfrm>
          <a:prstGeom prst="rect">
            <a:avLst/>
          </a:prstGeom>
        </p:spPr>
      </p:pic>
      <p:pic>
        <p:nvPicPr>
          <p:cNvPr id="50" name="図 4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793" y="1595636"/>
            <a:ext cx="1644745" cy="66777"/>
          </a:xfrm>
          <a:prstGeom prst="rect">
            <a:avLst/>
          </a:prstGeom>
        </p:spPr>
      </p:pic>
      <p:sp>
        <p:nvSpPr>
          <p:cNvPr id="51" name="正方形/長方形 50"/>
          <p:cNvSpPr/>
          <p:nvPr/>
        </p:nvSpPr>
        <p:spPr>
          <a:xfrm>
            <a:off x="373186" y="4586298"/>
            <a:ext cx="1277814" cy="268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62" b="1" spc="48" dirty="0">
                <a:solidFill>
                  <a:srgbClr val="7A5F27"/>
                </a:solidFill>
                <a:latin typeface="Hiragino Kaku Gothic Pro W6" charset="-128"/>
                <a:ea typeface="Hiragino Kaku Gothic Pro W6" charset="-128"/>
                <a:cs typeface="Hiragino Kaku Gothic Pro W6" charset="-128"/>
              </a:rPr>
              <a:t>サンプルの理美容店</a:t>
            </a:r>
            <a:endParaRPr lang="en-US" altLang="ja-JP" sz="762" b="1" spc="48" dirty="0">
              <a:solidFill>
                <a:srgbClr val="7A5F27"/>
              </a:solidFill>
              <a:latin typeface="Hiragino Kaku Gothic Pro W6" charset="-128"/>
              <a:ea typeface="Hiragino Kaku Gothic Pro W6" charset="-128"/>
              <a:cs typeface="Hiragino Kaku Gothic Pro W6" charset="-128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899928" y="1489768"/>
            <a:ext cx="1323787" cy="238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53" b="1" spc="24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おまかせプラン</a:t>
            </a:r>
            <a:endParaRPr kumimoji="1" lang="ja-JP" altLang="en-US" sz="953" b="1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53" name="正方形/長方形 52"/>
          <p:cNvSpPr/>
          <p:nvPr/>
        </p:nvSpPr>
        <p:spPr>
          <a:xfrm>
            <a:off x="1165877" y="5021947"/>
            <a:ext cx="1387730" cy="202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476" dirty="0">
                <a:solidFill>
                  <a:srgbClr val="EB6363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http://</a:t>
            </a:r>
            <a:r>
              <a:rPr lang="en-US" altLang="ja-JP" sz="476" dirty="0" err="1">
                <a:solidFill>
                  <a:srgbClr val="EB6363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sumple-shop.com</a:t>
            </a:r>
            <a:endParaRPr lang="en-US" altLang="ja-JP" sz="476" dirty="0">
              <a:solidFill>
                <a:srgbClr val="EB6363"/>
              </a:solidFill>
              <a:latin typeface="Hiragino Kaku Gothic Pro W3" charset="-128"/>
              <a:ea typeface="Hiragino Kaku Gothic Pro W3" charset="-128"/>
              <a:cs typeface="Hiragino Kaku Gothic Pro W3" charset="-128"/>
            </a:endParaRPr>
          </a:p>
        </p:txBody>
      </p:sp>
      <p:sp>
        <p:nvSpPr>
          <p:cNvPr id="54" name="正方形/長方形 53"/>
          <p:cNvSpPr/>
          <p:nvPr/>
        </p:nvSpPr>
        <p:spPr>
          <a:xfrm>
            <a:off x="1415115" y="4596520"/>
            <a:ext cx="1702735" cy="233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72"/>
              </a:lnSpc>
            </a:pPr>
            <a:r>
              <a:rPr lang="ja-JP" altLang="en-US" sz="381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〒</a:t>
            </a:r>
            <a:r>
              <a:rPr lang="en-US" altLang="ja-JP" sz="381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000-0000</a:t>
            </a:r>
            <a:r>
              <a:rPr lang="ja-JP" altLang="en-US" sz="381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　〇〇県〇〇市〇〇〇〇〇〇〇</a:t>
            </a:r>
            <a:endParaRPr lang="en-US" altLang="ja-JP" sz="381" dirty="0">
              <a:solidFill>
                <a:srgbClr val="7A5F27"/>
              </a:solidFill>
              <a:latin typeface="Hiragino Kaku Gothic Pro W3" charset="-128"/>
              <a:ea typeface="Hiragino Kaku Gothic Pro W3" charset="-128"/>
              <a:cs typeface="Hiragino Kaku Gothic Pro W3" charset="-128"/>
            </a:endParaRPr>
          </a:p>
          <a:p>
            <a:pPr>
              <a:lnSpc>
                <a:spcPts val="476"/>
              </a:lnSpc>
            </a:pPr>
            <a:r>
              <a:rPr lang="ja-JP" altLang="en-US" sz="381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営業時間：</a:t>
            </a:r>
            <a:r>
              <a:rPr lang="en-US" altLang="ja-JP" sz="381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00:00</a:t>
            </a:r>
            <a:r>
              <a:rPr lang="ja-JP" altLang="en-US" sz="381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～</a:t>
            </a:r>
            <a:r>
              <a:rPr lang="en-US" altLang="ja-JP" sz="381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 00:00</a:t>
            </a:r>
            <a:r>
              <a:rPr lang="ja-JP" altLang="en-US" sz="381" dirty="0">
                <a:solidFill>
                  <a:srgbClr val="7A5F27"/>
                </a:solidFill>
                <a:latin typeface="Hiragino Kaku Gothic Pro W3" charset="-128"/>
                <a:ea typeface="Hiragino Kaku Gothic Pro W3" charset="-128"/>
                <a:cs typeface="Hiragino Kaku Gothic Pro W3" charset="-128"/>
              </a:rPr>
              <a:t>　定休日：〇曜日、第〇曜日</a:t>
            </a:r>
            <a:endParaRPr lang="en-US" altLang="ja-JP" sz="381" dirty="0">
              <a:solidFill>
                <a:srgbClr val="7A5F27"/>
              </a:solidFill>
              <a:latin typeface="Hiragino Kaku Gothic Pro W3" charset="-128"/>
              <a:ea typeface="Hiragino Kaku Gothic Pro W3" charset="-128"/>
              <a:cs typeface="Hiragino Kaku Gothic Pro W3" charset="-128"/>
            </a:endParaRPr>
          </a:p>
        </p:txBody>
      </p:sp>
      <p:pic>
        <p:nvPicPr>
          <p:cNvPr id="55" name="図 5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5043" y="436532"/>
            <a:ext cx="1336990" cy="952297"/>
          </a:xfrm>
          <a:prstGeom prst="rect">
            <a:avLst/>
          </a:prstGeom>
        </p:spPr>
      </p:pic>
      <p:sp>
        <p:nvSpPr>
          <p:cNvPr id="91" name="正方形/長方形 90"/>
          <p:cNvSpPr/>
          <p:nvPr/>
        </p:nvSpPr>
        <p:spPr>
          <a:xfrm>
            <a:off x="1958651" y="396534"/>
            <a:ext cx="1332022" cy="96431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  <a:r>
              <a:rPr kumimoji="1" lang="en-US" altLang="ja-JP" sz="667" b="1" dirty="0"/>
              <a:t> </a:t>
            </a:r>
            <a:endParaRPr kumimoji="1" lang="ja-JP" altLang="en-US" sz="667" b="1" dirty="0"/>
          </a:p>
        </p:txBody>
      </p:sp>
      <p:pic>
        <p:nvPicPr>
          <p:cNvPr id="92" name="図 9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062" y="1322403"/>
            <a:ext cx="251139" cy="251139"/>
          </a:xfrm>
          <a:prstGeom prst="rect">
            <a:avLst/>
          </a:prstGeom>
        </p:spPr>
      </p:pic>
      <p:sp>
        <p:nvSpPr>
          <p:cNvPr id="93" name="テキスト ボックス 92"/>
          <p:cNvSpPr txBox="1"/>
          <p:nvPr/>
        </p:nvSpPr>
        <p:spPr>
          <a:xfrm>
            <a:off x="697244" y="1334436"/>
            <a:ext cx="399115" cy="158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29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プラン</a:t>
            </a: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765431" y="1409978"/>
            <a:ext cx="261104" cy="1568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19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1</a:t>
            </a:r>
            <a:endParaRPr kumimoji="1" lang="ja-JP" altLang="en-US" sz="419" b="1" dirty="0">
              <a:solidFill>
                <a:schemeClr val="bg1"/>
              </a:solidFill>
              <a:latin typeface="Yu Mincho Demibold" charset="-128"/>
              <a:ea typeface="Yu Mincho Demibold" charset="-128"/>
              <a:cs typeface="Yu Mincho Demibold" charset="-128"/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2016783" y="1519296"/>
            <a:ext cx="796160" cy="194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67" b="1" spc="24" dirty="0">
                <a:solidFill>
                  <a:srgbClr val="323333"/>
                </a:solidFill>
                <a:latin typeface="Hiragino Kaku Gothic Pro W6" charset="-128"/>
                <a:ea typeface="Hiragino Kaku Gothic Pro W6" charset="-128"/>
                <a:cs typeface="Hiragino Kaku Gothic Pro W6" charset="-128"/>
              </a:rPr>
              <a:t>¥20,000</a:t>
            </a:r>
            <a:endParaRPr kumimoji="1" lang="ja-JP" altLang="en-US" sz="667" b="1" dirty="0">
              <a:solidFill>
                <a:srgbClr val="323333"/>
              </a:solidFill>
              <a:latin typeface="Hiragino Kaku Gothic Pro W6" charset="-128"/>
              <a:ea typeface="Hiragino Kaku Gothic Pro W6" charset="-128"/>
              <a:cs typeface="Hiragino Kaku Gothic Pro W6" charset="-128"/>
            </a:endParaRPr>
          </a:p>
        </p:txBody>
      </p:sp>
      <p:sp>
        <p:nvSpPr>
          <p:cNvPr id="96" name="テキスト ボックス 95"/>
          <p:cNvSpPr txBox="1"/>
          <p:nvPr/>
        </p:nvSpPr>
        <p:spPr>
          <a:xfrm>
            <a:off x="1107272" y="1702423"/>
            <a:ext cx="1323787" cy="180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572" b="1">
                <a:solidFill>
                  <a:srgbClr val="EB6363"/>
                </a:solidFill>
                <a:latin typeface="Yu Gothic" charset="-128"/>
                <a:ea typeface="Yu Gothic" charset="-128"/>
                <a:cs typeface="Yu Gothic" charset="-128"/>
              </a:rPr>
              <a:t>ヘアセット・メイク・着付け</a:t>
            </a:r>
            <a:endParaRPr kumimoji="1" lang="ja-JP" altLang="en-US" sz="572" b="1" dirty="0">
              <a:solidFill>
                <a:srgbClr val="EB636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869725" y="1824042"/>
            <a:ext cx="181839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05"/>
              </a:lnSpc>
            </a:pPr>
            <a:r>
              <a:rPr lang="ja-JP" altLang="en-US" sz="476" b="1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着付けから、ヘアセット・メイクまですべておまかせのラクラクプラン。一生に一度の成人式を素敵に仕上げます。</a:t>
            </a:r>
            <a:endParaRPr kumimoji="1" lang="ja-JP" altLang="en-US" sz="476" b="1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cxnSp>
        <p:nvCxnSpPr>
          <p:cNvPr id="98" name="直線コネクタ 97"/>
          <p:cNvCxnSpPr/>
          <p:nvPr/>
        </p:nvCxnSpPr>
        <p:spPr>
          <a:xfrm>
            <a:off x="946793" y="1867656"/>
            <a:ext cx="1644745" cy="0"/>
          </a:xfrm>
          <a:prstGeom prst="line">
            <a:avLst/>
          </a:prstGeom>
          <a:ln w="12700">
            <a:solidFill>
              <a:srgbClr val="999899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コネクタ 98"/>
          <p:cNvCxnSpPr/>
          <p:nvPr/>
        </p:nvCxnSpPr>
        <p:spPr>
          <a:xfrm>
            <a:off x="946793" y="1989297"/>
            <a:ext cx="1644745" cy="0"/>
          </a:xfrm>
          <a:prstGeom prst="line">
            <a:avLst/>
          </a:prstGeom>
          <a:ln w="12700">
            <a:solidFill>
              <a:srgbClr val="999899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直線コネクタ 108"/>
          <p:cNvCxnSpPr/>
          <p:nvPr/>
        </p:nvCxnSpPr>
        <p:spPr>
          <a:xfrm>
            <a:off x="946793" y="2110916"/>
            <a:ext cx="1644745" cy="0"/>
          </a:xfrm>
          <a:prstGeom prst="line">
            <a:avLst/>
          </a:prstGeom>
          <a:ln w="12700">
            <a:solidFill>
              <a:srgbClr val="999899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0" name="図 10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898" y="2330666"/>
            <a:ext cx="895682" cy="895682"/>
          </a:xfrm>
          <a:prstGeom prst="rect">
            <a:avLst/>
          </a:prstGeom>
        </p:spPr>
      </p:pic>
      <p:sp>
        <p:nvSpPr>
          <p:cNvPr id="111" name="正方形/長方形 110"/>
          <p:cNvSpPr/>
          <p:nvPr/>
        </p:nvSpPr>
        <p:spPr>
          <a:xfrm>
            <a:off x="207627" y="2296940"/>
            <a:ext cx="899645" cy="90144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  <a:r>
              <a:rPr kumimoji="1" lang="en-US" altLang="ja-JP" sz="667" b="1" dirty="0"/>
              <a:t> </a:t>
            </a:r>
            <a:endParaRPr kumimoji="1" lang="ja-JP" altLang="en-US" sz="667" b="1" dirty="0"/>
          </a:p>
        </p:txBody>
      </p:sp>
      <p:sp>
        <p:nvSpPr>
          <p:cNvPr id="112" name="テキスト ボックス 111"/>
          <p:cNvSpPr txBox="1"/>
          <p:nvPr/>
        </p:nvSpPr>
        <p:spPr>
          <a:xfrm>
            <a:off x="2688117" y="2348038"/>
            <a:ext cx="417964" cy="1568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19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2</a:t>
            </a:r>
            <a:endParaRPr kumimoji="1" lang="ja-JP" altLang="en-US" sz="419" b="1" dirty="0">
              <a:solidFill>
                <a:schemeClr val="bg1"/>
              </a:solidFill>
              <a:latin typeface="Yu Mincho Demibold" charset="-128"/>
              <a:ea typeface="Yu Mincho Demibold" charset="-128"/>
              <a:cs typeface="Yu Mincho Demibold" charset="-128"/>
            </a:endParaRPr>
          </a:p>
        </p:txBody>
      </p:sp>
      <p:sp>
        <p:nvSpPr>
          <p:cNvPr id="113" name="テキスト ボックス 112"/>
          <p:cNvSpPr txBox="1"/>
          <p:nvPr/>
        </p:nvSpPr>
        <p:spPr>
          <a:xfrm>
            <a:off x="1253212" y="2329288"/>
            <a:ext cx="1338326" cy="385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53" b="1" spc="24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ヘアセット・</a:t>
            </a:r>
            <a:endParaRPr lang="en-US" altLang="ja-JP" sz="953" b="1" spc="24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  <a:p>
            <a:r>
              <a:rPr lang="ja-JP" altLang="en-US" sz="953" b="1" spc="24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着付けプラン</a:t>
            </a:r>
            <a:endParaRPr kumimoji="1" lang="ja-JP" altLang="en-US" sz="953" b="1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114" name="テキスト ボックス 113"/>
          <p:cNvSpPr txBox="1"/>
          <p:nvPr/>
        </p:nvSpPr>
        <p:spPr>
          <a:xfrm>
            <a:off x="2372136" y="2489097"/>
            <a:ext cx="873390" cy="194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67" b="1" spc="24" dirty="0">
                <a:solidFill>
                  <a:srgbClr val="323333"/>
                </a:solidFill>
                <a:latin typeface="Hiragino Kaku Gothic Pro W6" charset="-128"/>
                <a:ea typeface="Hiragino Kaku Gothic Pro W6" charset="-128"/>
                <a:cs typeface="Hiragino Kaku Gothic Pro W6" charset="-128"/>
              </a:rPr>
              <a:t>¥15,000</a:t>
            </a:r>
            <a:endParaRPr kumimoji="1" lang="ja-JP" altLang="en-US" sz="667" b="1" dirty="0">
              <a:solidFill>
                <a:srgbClr val="323333"/>
              </a:solidFill>
              <a:latin typeface="Hiragino Kaku Gothic Pro W6" charset="-128"/>
              <a:ea typeface="Hiragino Kaku Gothic Pro W6" charset="-128"/>
              <a:cs typeface="Hiragino Kaku Gothic Pro W6" charset="-128"/>
            </a:endParaRPr>
          </a:p>
        </p:txBody>
      </p:sp>
      <p:sp>
        <p:nvSpPr>
          <p:cNvPr id="115" name="テキスト ボックス 114"/>
          <p:cNvSpPr txBox="1"/>
          <p:nvPr/>
        </p:nvSpPr>
        <p:spPr>
          <a:xfrm>
            <a:off x="1459700" y="2672215"/>
            <a:ext cx="1323787" cy="180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572" b="1" dirty="0">
                <a:solidFill>
                  <a:srgbClr val="F39918"/>
                </a:solidFill>
                <a:latin typeface="Yu Gothic" charset="-128"/>
                <a:ea typeface="Yu Gothic" charset="-128"/>
                <a:cs typeface="Yu Gothic" charset="-128"/>
              </a:rPr>
              <a:t>ヘアセット・着付け</a:t>
            </a:r>
            <a:endParaRPr kumimoji="1" lang="ja-JP" altLang="en-US" sz="572" b="1" dirty="0">
              <a:solidFill>
                <a:srgbClr val="F39918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116" name="テキスト ボックス 115"/>
          <p:cNvSpPr txBox="1"/>
          <p:nvPr/>
        </p:nvSpPr>
        <p:spPr>
          <a:xfrm>
            <a:off x="1246097" y="2786731"/>
            <a:ext cx="173337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05"/>
              </a:lnSpc>
            </a:pPr>
            <a:r>
              <a:rPr lang="ja-JP" altLang="en-US" sz="476" b="1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着付けとヘアセットの組み合せプラン。お着物にピッタリのヘアセットをおつくりします。</a:t>
            </a:r>
            <a:endParaRPr kumimoji="1" lang="ja-JP" altLang="en-US" sz="476" b="1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cxnSp>
        <p:nvCxnSpPr>
          <p:cNvPr id="117" name="直線コネクタ 116"/>
          <p:cNvCxnSpPr/>
          <p:nvPr/>
        </p:nvCxnSpPr>
        <p:spPr>
          <a:xfrm>
            <a:off x="1295722" y="2835190"/>
            <a:ext cx="1644745" cy="0"/>
          </a:xfrm>
          <a:prstGeom prst="line">
            <a:avLst/>
          </a:prstGeom>
          <a:ln w="12700">
            <a:solidFill>
              <a:srgbClr val="999899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線コネクタ 117"/>
          <p:cNvCxnSpPr/>
          <p:nvPr/>
        </p:nvCxnSpPr>
        <p:spPr>
          <a:xfrm>
            <a:off x="1295722" y="2951324"/>
            <a:ext cx="1644745" cy="0"/>
          </a:xfrm>
          <a:prstGeom prst="line">
            <a:avLst/>
          </a:prstGeom>
          <a:ln w="12700">
            <a:solidFill>
              <a:srgbClr val="999899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直線コネクタ 118"/>
          <p:cNvCxnSpPr/>
          <p:nvPr/>
        </p:nvCxnSpPr>
        <p:spPr>
          <a:xfrm>
            <a:off x="1295722" y="3061927"/>
            <a:ext cx="1644745" cy="0"/>
          </a:xfrm>
          <a:prstGeom prst="line">
            <a:avLst/>
          </a:prstGeom>
          <a:ln w="12700">
            <a:solidFill>
              <a:srgbClr val="999899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テキスト ボックス 119"/>
          <p:cNvSpPr txBox="1"/>
          <p:nvPr/>
        </p:nvSpPr>
        <p:spPr>
          <a:xfrm>
            <a:off x="528061" y="3322335"/>
            <a:ext cx="423195" cy="158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29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プラン</a:t>
            </a:r>
          </a:p>
        </p:txBody>
      </p:sp>
      <p:sp>
        <p:nvSpPr>
          <p:cNvPr id="121" name="テキスト ボックス 120"/>
          <p:cNvSpPr txBox="1"/>
          <p:nvPr/>
        </p:nvSpPr>
        <p:spPr>
          <a:xfrm>
            <a:off x="588321" y="3388234"/>
            <a:ext cx="297921" cy="1568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19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3</a:t>
            </a:r>
            <a:endParaRPr kumimoji="1" lang="ja-JP" altLang="en-US" sz="419" b="1" dirty="0">
              <a:solidFill>
                <a:schemeClr val="bg1"/>
              </a:solidFill>
              <a:latin typeface="Yu Mincho Demibold" charset="-128"/>
              <a:ea typeface="Yu Mincho Demibold" charset="-128"/>
              <a:cs typeface="Yu Mincho Demibold" charset="-128"/>
            </a:endParaRPr>
          </a:p>
        </p:txBody>
      </p:sp>
      <p:sp>
        <p:nvSpPr>
          <p:cNvPr id="122" name="テキスト ボックス 121"/>
          <p:cNvSpPr txBox="1"/>
          <p:nvPr/>
        </p:nvSpPr>
        <p:spPr>
          <a:xfrm>
            <a:off x="612830" y="3521953"/>
            <a:ext cx="1323787" cy="238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53" b="1" spc="24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ヘア・メイクプラン</a:t>
            </a:r>
            <a:endParaRPr kumimoji="1" lang="ja-JP" altLang="en-US" sz="953" b="1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123" name="テキスト ボックス 122"/>
          <p:cNvSpPr txBox="1"/>
          <p:nvPr/>
        </p:nvSpPr>
        <p:spPr>
          <a:xfrm>
            <a:off x="1809342" y="3551481"/>
            <a:ext cx="714670" cy="194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67" b="1" spc="24" dirty="0">
                <a:solidFill>
                  <a:srgbClr val="323333"/>
                </a:solidFill>
                <a:latin typeface="Hiragino Kaku Gothic Pro W6" charset="-128"/>
                <a:ea typeface="Hiragino Kaku Gothic Pro W6" charset="-128"/>
                <a:cs typeface="Hiragino Kaku Gothic Pro W6" charset="-128"/>
              </a:rPr>
              <a:t>¥11,000</a:t>
            </a:r>
            <a:endParaRPr kumimoji="1" lang="ja-JP" altLang="en-US" sz="667" b="1" dirty="0">
              <a:solidFill>
                <a:srgbClr val="323333"/>
              </a:solidFill>
              <a:latin typeface="Hiragino Kaku Gothic Pro W6" charset="-128"/>
              <a:ea typeface="Hiragino Kaku Gothic Pro W6" charset="-128"/>
              <a:cs typeface="Hiragino Kaku Gothic Pro W6" charset="-128"/>
            </a:endParaRPr>
          </a:p>
        </p:txBody>
      </p:sp>
      <p:sp>
        <p:nvSpPr>
          <p:cNvPr id="124" name="テキスト ボックス 123"/>
          <p:cNvSpPr txBox="1"/>
          <p:nvPr/>
        </p:nvSpPr>
        <p:spPr>
          <a:xfrm>
            <a:off x="841352" y="3734600"/>
            <a:ext cx="1323787" cy="180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572" b="1" dirty="0">
                <a:solidFill>
                  <a:srgbClr val="34AABE"/>
                </a:solidFill>
                <a:latin typeface="Yu Gothic" charset="-128"/>
                <a:ea typeface="Yu Gothic" charset="-128"/>
                <a:cs typeface="Yu Gothic" charset="-128"/>
              </a:rPr>
              <a:t>ヘアセット・メイク</a:t>
            </a:r>
            <a:endParaRPr kumimoji="1" lang="ja-JP" altLang="en-US" sz="572" b="1" dirty="0">
              <a:solidFill>
                <a:srgbClr val="34AABE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125" name="テキスト ボックス 124"/>
          <p:cNvSpPr txBox="1"/>
          <p:nvPr/>
        </p:nvSpPr>
        <p:spPr>
          <a:xfrm>
            <a:off x="638765" y="3849115"/>
            <a:ext cx="173337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05"/>
              </a:lnSpc>
            </a:pPr>
            <a:r>
              <a:rPr lang="ja-JP" altLang="en-US" sz="476" b="1" dirty="0">
                <a:solidFill>
                  <a:srgbClr val="323333"/>
                </a:solidFill>
                <a:latin typeface="Yu Gothic" charset="-128"/>
                <a:ea typeface="Yu Gothic" charset="-128"/>
                <a:cs typeface="Yu Gothic" charset="-128"/>
              </a:rPr>
              <a:t>お支度済みでご来店いただき、ヘアセット、メイクは当店で行います。最新のヘアメイクで成人式を美しく。</a:t>
            </a:r>
            <a:endParaRPr kumimoji="1" lang="ja-JP" altLang="en-US" sz="476" b="1" dirty="0">
              <a:solidFill>
                <a:srgbClr val="323333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cxnSp>
        <p:nvCxnSpPr>
          <p:cNvPr id="126" name="直線コネクタ 125"/>
          <p:cNvCxnSpPr/>
          <p:nvPr/>
        </p:nvCxnSpPr>
        <p:spPr>
          <a:xfrm>
            <a:off x="677374" y="3897575"/>
            <a:ext cx="1644745" cy="0"/>
          </a:xfrm>
          <a:prstGeom prst="line">
            <a:avLst/>
          </a:prstGeom>
          <a:ln w="9525">
            <a:solidFill>
              <a:srgbClr val="999899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直線コネクタ 126"/>
          <p:cNvCxnSpPr/>
          <p:nvPr/>
        </p:nvCxnSpPr>
        <p:spPr>
          <a:xfrm>
            <a:off x="677374" y="4013709"/>
            <a:ext cx="1644745" cy="0"/>
          </a:xfrm>
          <a:prstGeom prst="line">
            <a:avLst/>
          </a:prstGeom>
          <a:ln w="12700">
            <a:solidFill>
              <a:srgbClr val="999899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直線コネクタ 127"/>
          <p:cNvCxnSpPr/>
          <p:nvPr/>
        </p:nvCxnSpPr>
        <p:spPr>
          <a:xfrm>
            <a:off x="677374" y="4124311"/>
            <a:ext cx="1644745" cy="0"/>
          </a:xfrm>
          <a:prstGeom prst="line">
            <a:avLst/>
          </a:prstGeom>
          <a:ln w="12700">
            <a:solidFill>
              <a:srgbClr val="999899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9" name="図 12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7915" y="3408614"/>
            <a:ext cx="844873" cy="1270213"/>
          </a:xfrm>
          <a:prstGeom prst="rect">
            <a:avLst/>
          </a:prstGeom>
        </p:spPr>
      </p:pic>
      <p:sp>
        <p:nvSpPr>
          <p:cNvPr id="130" name="正方形/長方形 129"/>
          <p:cNvSpPr/>
          <p:nvPr/>
        </p:nvSpPr>
        <p:spPr>
          <a:xfrm>
            <a:off x="2529342" y="3376653"/>
            <a:ext cx="839264" cy="125539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  <a:r>
              <a:rPr kumimoji="1" lang="en-US" altLang="ja-JP" sz="667" b="1" dirty="0"/>
              <a:t> </a:t>
            </a:r>
            <a:endParaRPr kumimoji="1" lang="ja-JP" altLang="en-US" sz="667" b="1" dirty="0"/>
          </a:p>
        </p:txBody>
      </p:sp>
      <p:sp>
        <p:nvSpPr>
          <p:cNvPr id="131" name="正方形/長方形 130"/>
          <p:cNvSpPr/>
          <p:nvPr/>
        </p:nvSpPr>
        <p:spPr>
          <a:xfrm>
            <a:off x="371161" y="4723006"/>
            <a:ext cx="1587490" cy="356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143" b="1" dirty="0">
                <a:solidFill>
                  <a:srgbClr val="7A5F27"/>
                </a:solidFill>
                <a:latin typeface="Hiragino Kaku Gothic Pro W6" charset="-128"/>
                <a:ea typeface="Hiragino Kaku Gothic Pro W6" charset="-128"/>
                <a:cs typeface="Hiragino Kaku Gothic Pro W6" charset="-128"/>
              </a:rPr>
              <a:t>0000-000-0000</a:t>
            </a:r>
          </a:p>
        </p:txBody>
      </p:sp>
      <p:pic>
        <p:nvPicPr>
          <p:cNvPr id="132" name="図 13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8016" y="4840139"/>
            <a:ext cx="495020" cy="391952"/>
          </a:xfrm>
          <a:prstGeom prst="rect">
            <a:avLst/>
          </a:prstGeom>
        </p:spPr>
      </p:pic>
      <p:pic>
        <p:nvPicPr>
          <p:cNvPr id="133" name="図 13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" y="71425"/>
            <a:ext cx="1956854" cy="962459"/>
          </a:xfrm>
          <a:prstGeom prst="rect">
            <a:avLst/>
          </a:prstGeom>
        </p:spPr>
      </p:pic>
      <p:pic>
        <p:nvPicPr>
          <p:cNvPr id="134" name="図 13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78" y="324633"/>
            <a:ext cx="1069883" cy="355660"/>
          </a:xfrm>
          <a:prstGeom prst="rect">
            <a:avLst/>
          </a:prstGeom>
        </p:spPr>
      </p:pic>
      <p:pic>
        <p:nvPicPr>
          <p:cNvPr id="135" name="図 134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13" y="140811"/>
            <a:ext cx="885520" cy="146619"/>
          </a:xfrm>
          <a:prstGeom prst="rect">
            <a:avLst/>
          </a:prstGeom>
        </p:spPr>
      </p:pic>
      <p:sp>
        <p:nvSpPr>
          <p:cNvPr id="136" name="正方形/長方形 135"/>
          <p:cNvSpPr/>
          <p:nvPr/>
        </p:nvSpPr>
        <p:spPr>
          <a:xfrm>
            <a:off x="588321" y="725402"/>
            <a:ext cx="1400795" cy="182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67"/>
              </a:lnSpc>
            </a:pPr>
            <a:r>
              <a:rPr lang="ja-JP" altLang="en-US" sz="476" b="1" spc="48" dirty="0">
                <a:solidFill>
                  <a:srgbClr val="A48745"/>
                </a:solidFill>
                <a:latin typeface="Yu Gothic" charset="-128"/>
                <a:ea typeface="Yu Gothic" charset="-128"/>
                <a:cs typeface="Yu Gothic" charset="-128"/>
              </a:rPr>
              <a:t>一生に一度の記念日を美しく。</a:t>
            </a:r>
            <a:endParaRPr lang="en-US" altLang="ja-JP" sz="476" b="1" spc="48" dirty="0">
              <a:solidFill>
                <a:srgbClr val="A48745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137" name="テキスト ボックス 136"/>
          <p:cNvSpPr txBox="1"/>
          <p:nvPr/>
        </p:nvSpPr>
        <p:spPr>
          <a:xfrm>
            <a:off x="2663119" y="2286271"/>
            <a:ext cx="477928" cy="158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29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プラン</a:t>
            </a:r>
          </a:p>
        </p:txBody>
      </p:sp>
      <p:sp>
        <p:nvSpPr>
          <p:cNvPr id="138" name="正方形/長方形 137"/>
          <p:cNvSpPr/>
          <p:nvPr/>
        </p:nvSpPr>
        <p:spPr>
          <a:xfrm>
            <a:off x="0" y="0"/>
            <a:ext cx="3600450" cy="5327650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19" dirty="0"/>
          </a:p>
        </p:txBody>
      </p:sp>
      <p:sp>
        <p:nvSpPr>
          <p:cNvPr id="139" name="正方形/長方形 138"/>
          <p:cNvSpPr/>
          <p:nvPr/>
        </p:nvSpPr>
        <p:spPr>
          <a:xfrm>
            <a:off x="432520" y="243330"/>
            <a:ext cx="1152706" cy="79246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タイトルを</a:t>
            </a:r>
            <a:endParaRPr kumimoji="1" lang="en-US" altLang="ja-JP" sz="800" b="1" dirty="0"/>
          </a:p>
          <a:p>
            <a:pPr algn="ctr"/>
            <a:r>
              <a:rPr kumimoji="1" lang="ja-JP" altLang="en-US" sz="800" b="1" dirty="0"/>
              <a:t>変更することが可能です</a:t>
            </a:r>
          </a:p>
        </p:txBody>
      </p:sp>
      <p:sp>
        <p:nvSpPr>
          <p:cNvPr id="140" name="正方形/長方形 139"/>
          <p:cNvSpPr/>
          <p:nvPr/>
        </p:nvSpPr>
        <p:spPr>
          <a:xfrm>
            <a:off x="1941182" y="431573"/>
            <a:ext cx="1349490" cy="99224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写真を入れることが</a:t>
            </a:r>
            <a:endParaRPr kumimoji="1" lang="en-US" altLang="ja-JP" sz="800" b="1" dirty="0"/>
          </a:p>
          <a:p>
            <a:pPr algn="ctr"/>
            <a:r>
              <a:rPr kumimoji="1" lang="ja-JP" altLang="en-US" sz="800" b="1" dirty="0"/>
              <a:t>できます</a:t>
            </a:r>
          </a:p>
        </p:txBody>
      </p:sp>
      <p:sp>
        <p:nvSpPr>
          <p:cNvPr id="141" name="正方形/長方形 140"/>
          <p:cNvSpPr/>
          <p:nvPr/>
        </p:nvSpPr>
        <p:spPr>
          <a:xfrm>
            <a:off x="795029" y="1390354"/>
            <a:ext cx="1800365" cy="75483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文字の編集ができます</a:t>
            </a:r>
          </a:p>
        </p:txBody>
      </p:sp>
      <p:sp>
        <p:nvSpPr>
          <p:cNvPr id="142" name="正方形/長方形 141"/>
          <p:cNvSpPr/>
          <p:nvPr/>
        </p:nvSpPr>
        <p:spPr>
          <a:xfrm>
            <a:off x="209785" y="2329332"/>
            <a:ext cx="901319" cy="932746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写真を入れることが</a:t>
            </a:r>
            <a:endParaRPr kumimoji="1" lang="en-US" altLang="ja-JP" sz="800" b="1" dirty="0"/>
          </a:p>
          <a:p>
            <a:pPr algn="ctr"/>
            <a:r>
              <a:rPr kumimoji="1" lang="ja-JP" altLang="en-US" sz="800" b="1" dirty="0"/>
              <a:t>できます</a:t>
            </a:r>
          </a:p>
        </p:txBody>
      </p:sp>
      <p:sp>
        <p:nvSpPr>
          <p:cNvPr id="143" name="正方形/長方形 142"/>
          <p:cNvSpPr/>
          <p:nvPr/>
        </p:nvSpPr>
        <p:spPr>
          <a:xfrm>
            <a:off x="1226498" y="2371294"/>
            <a:ext cx="1800365" cy="75483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文字の編集ができます</a:t>
            </a:r>
          </a:p>
        </p:txBody>
      </p:sp>
      <p:sp>
        <p:nvSpPr>
          <p:cNvPr id="144" name="正方形/長方形 143"/>
          <p:cNvSpPr/>
          <p:nvPr/>
        </p:nvSpPr>
        <p:spPr>
          <a:xfrm>
            <a:off x="588869" y="3389220"/>
            <a:ext cx="1800365" cy="79236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文字の編集ができます</a:t>
            </a:r>
          </a:p>
        </p:txBody>
      </p:sp>
      <p:sp>
        <p:nvSpPr>
          <p:cNvPr id="145" name="正方形/長方形 144"/>
          <p:cNvSpPr/>
          <p:nvPr/>
        </p:nvSpPr>
        <p:spPr>
          <a:xfrm>
            <a:off x="2514089" y="3327415"/>
            <a:ext cx="852785" cy="127120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写真を入れることが</a:t>
            </a:r>
            <a:endParaRPr kumimoji="1" lang="en-US" altLang="ja-JP" sz="800" b="1" dirty="0"/>
          </a:p>
          <a:p>
            <a:pPr algn="ctr"/>
            <a:r>
              <a:rPr kumimoji="1" lang="ja-JP" altLang="en-US" sz="800" b="1" dirty="0"/>
              <a:t>できます</a:t>
            </a:r>
          </a:p>
        </p:txBody>
      </p:sp>
      <p:sp>
        <p:nvSpPr>
          <p:cNvPr id="146" name="正方形/長方形 145"/>
          <p:cNvSpPr/>
          <p:nvPr/>
        </p:nvSpPr>
        <p:spPr>
          <a:xfrm>
            <a:off x="396575" y="4559887"/>
            <a:ext cx="2284070" cy="62192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964374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94254" y="283316"/>
            <a:ext cx="3303586" cy="2521916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76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76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920</TotalTime>
  <Words>436</Words>
  <Application>Microsoft Office PowerPoint</Application>
  <PresentationFormat>ユーザー設定</PresentationFormat>
  <Paragraphs>84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4" baseType="lpstr">
      <vt:lpstr>Hiragino Kaku Gothic Pro W3</vt:lpstr>
      <vt:lpstr>Hiragino Kaku Gothic Pro W6</vt:lpstr>
      <vt:lpstr>ＭＳ Ｐゴシック</vt:lpstr>
      <vt:lpstr>游ゴシック</vt:lpstr>
      <vt:lpstr>游ゴシック</vt:lpstr>
      <vt:lpstr>游ゴシック Light</vt:lpstr>
      <vt:lpstr>Yu Mincho Demibold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y-kohori</cp:lastModifiedBy>
  <cp:revision>34</cp:revision>
  <cp:lastPrinted>2016-12-09T03:20:15Z</cp:lastPrinted>
  <dcterms:created xsi:type="dcterms:W3CDTF">2016-11-14T11:00:59Z</dcterms:created>
  <dcterms:modified xsi:type="dcterms:W3CDTF">2017-03-28T10:50:09Z</dcterms:modified>
</cp:coreProperties>
</file>